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88" r:id="rId2"/>
    <p:sldMasterId id="2147483692" r:id="rId3"/>
  </p:sldMasterIdLst>
  <p:notesMasterIdLst>
    <p:notesMasterId r:id="rId8"/>
  </p:notesMasterIdLst>
  <p:handoutMasterIdLst>
    <p:handoutMasterId r:id="rId9"/>
  </p:handoutMasterIdLst>
  <p:sldIdLst>
    <p:sldId id="345" r:id="rId4"/>
    <p:sldId id="365" r:id="rId5"/>
    <p:sldId id="347" r:id="rId6"/>
    <p:sldId id="351" r:id="rId7"/>
  </p:sldIdLst>
  <p:sldSz cx="12192000" cy="6858000"/>
  <p:notesSz cx="6810375" cy="99425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 VERHOEVEN" initials="RV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022"/>
    <a:srgbClr val="DF6421"/>
    <a:srgbClr val="4A7EBB"/>
    <a:srgbClr val="081C21"/>
    <a:srgbClr val="0F0E0E"/>
    <a:srgbClr val="207F48"/>
    <a:srgbClr val="328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0728" autoAdjust="0"/>
  </p:normalViewPr>
  <p:slideViewPr>
    <p:cSldViewPr snapToGrid="0" snapToObjects="1">
      <p:cViewPr varScale="1">
        <p:scale>
          <a:sx n="74" d="100"/>
          <a:sy n="74" d="100"/>
        </p:scale>
        <p:origin x="106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2" cy="497126"/>
          </a:xfrm>
          <a:prstGeom prst="rect">
            <a:avLst/>
          </a:prstGeom>
        </p:spPr>
        <p:txBody>
          <a:bodyPr vert="horz" lIns="95705" tIns="47852" rIns="95705" bIns="47852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7637" y="0"/>
            <a:ext cx="2951162" cy="497126"/>
          </a:xfrm>
          <a:prstGeom prst="rect">
            <a:avLst/>
          </a:prstGeom>
        </p:spPr>
        <p:txBody>
          <a:bodyPr vert="horz" lIns="95705" tIns="47852" rIns="95705" bIns="47852" rtlCol="0"/>
          <a:lstStyle>
            <a:lvl1pPr algn="r">
              <a:defRPr sz="1300"/>
            </a:lvl1pPr>
          </a:lstStyle>
          <a:p>
            <a:fld id="{037942BC-A180-4549-A93A-346C5238EFD6}" type="datetimeFigureOut">
              <a:rPr lang="nl-NL" smtClean="0"/>
              <a:t>7-1-2021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443662"/>
            <a:ext cx="2951162" cy="497126"/>
          </a:xfrm>
          <a:prstGeom prst="rect">
            <a:avLst/>
          </a:prstGeom>
        </p:spPr>
        <p:txBody>
          <a:bodyPr vert="horz" lIns="95705" tIns="47852" rIns="95705" bIns="47852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7637" y="9443662"/>
            <a:ext cx="2951162" cy="497126"/>
          </a:xfrm>
          <a:prstGeom prst="rect">
            <a:avLst/>
          </a:prstGeom>
        </p:spPr>
        <p:txBody>
          <a:bodyPr vert="horz" lIns="95705" tIns="47852" rIns="95705" bIns="47852" rtlCol="0" anchor="b"/>
          <a:lstStyle>
            <a:lvl1pPr algn="r">
              <a:defRPr sz="1300"/>
            </a:lvl1pPr>
          </a:lstStyle>
          <a:p>
            <a:fld id="{7F4A45CC-AAB9-490B-A15C-474422D6D23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909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2" cy="497126"/>
          </a:xfrm>
          <a:prstGeom prst="rect">
            <a:avLst/>
          </a:prstGeom>
        </p:spPr>
        <p:txBody>
          <a:bodyPr vert="horz" lIns="95705" tIns="47852" rIns="95705" bIns="47852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7126"/>
          </a:xfrm>
          <a:prstGeom prst="rect">
            <a:avLst/>
          </a:prstGeom>
        </p:spPr>
        <p:txBody>
          <a:bodyPr vert="horz" lIns="95705" tIns="47852" rIns="95705" bIns="47852" rtlCol="0"/>
          <a:lstStyle>
            <a:lvl1pPr algn="r">
              <a:defRPr sz="1300"/>
            </a:lvl1pPr>
          </a:lstStyle>
          <a:p>
            <a:fld id="{1F45ABFA-9949-48E6-BE40-43EF4B727A57}" type="datetimeFigureOut">
              <a:rPr lang="nl-NL" smtClean="0"/>
              <a:t>7-1-2021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5" tIns="47852" rIns="95705" bIns="47852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5705" tIns="47852" rIns="95705" bIns="47852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51162" cy="497126"/>
          </a:xfrm>
          <a:prstGeom prst="rect">
            <a:avLst/>
          </a:prstGeom>
        </p:spPr>
        <p:txBody>
          <a:bodyPr vert="horz" lIns="95705" tIns="47852" rIns="95705" bIns="47852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7126"/>
          </a:xfrm>
          <a:prstGeom prst="rect">
            <a:avLst/>
          </a:prstGeom>
        </p:spPr>
        <p:txBody>
          <a:bodyPr vert="horz" lIns="95705" tIns="47852" rIns="95705" bIns="47852" rtlCol="0" anchor="b"/>
          <a:lstStyle>
            <a:lvl1pPr algn="r">
              <a:defRPr sz="1300"/>
            </a:lvl1pPr>
          </a:lstStyle>
          <a:p>
            <a:fld id="{E0DC48BB-3688-458B-BF8A-06D88BAF867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633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bNbnbBKUg&amp;t=8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rSkDxlVqQjU&amp;feature=youtu.b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 video’s van de eindresultaten zie:</a:t>
            </a:r>
          </a:p>
          <a:p>
            <a:r>
              <a:rPr lang="nl-NL" dirty="0" smtClean="0">
                <a:hlinkClick r:id="rId3"/>
              </a:rPr>
              <a:t>https://www.youtube.com/watch?v=hcbNbnbBKUg&amp;t=8s</a:t>
            </a:r>
            <a:r>
              <a:rPr lang="nl-NL" dirty="0" smtClean="0"/>
              <a:t> </a:t>
            </a:r>
          </a:p>
          <a:p>
            <a:r>
              <a:rPr lang="nl-NL" dirty="0" smtClean="0">
                <a:hlinkClick r:id="rId4"/>
              </a:rPr>
              <a:t>https://www.youtube.com/watch?v=rSkDxlVqQjU&amp;feature=youtu.be</a:t>
            </a:r>
            <a:r>
              <a:rPr lang="nl-NL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48BB-3688-458B-BF8A-06D88BAF8674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10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HealthTechUse case (Saxion + DEMCON Nymus 3D). Twee demonstrators gerealiseerd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Zie omschrijving van resultaten, lessons learned en best practices op de volgende slide.</a:t>
            </a:r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C48BB-3688-458B-BF8A-06D88BAF8674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036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HealthTechUse</a:t>
            </a:r>
            <a:r>
              <a:rPr lang="en-US" sz="1200" dirty="0"/>
              <a:t> case (</a:t>
            </a:r>
            <a:r>
              <a:rPr lang="en-US" sz="1200" dirty="0" err="1"/>
              <a:t>Saxion</a:t>
            </a:r>
            <a:r>
              <a:rPr lang="en-US" sz="1200" dirty="0"/>
              <a:t> + DEMCON </a:t>
            </a:r>
            <a:r>
              <a:rPr lang="en-US" sz="1200" dirty="0" err="1"/>
              <a:t>Nymus</a:t>
            </a:r>
            <a:r>
              <a:rPr lang="en-US" sz="1200" dirty="0"/>
              <a:t> 3D)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Oorspronkelijke</a:t>
            </a:r>
            <a:r>
              <a:rPr lang="en-US" sz="1200" dirty="0"/>
              <a:t> plan: </a:t>
            </a:r>
            <a:r>
              <a:rPr lang="en-US" sz="1200" dirty="0" err="1"/>
              <a:t>verbetering</a:t>
            </a:r>
            <a:r>
              <a:rPr lang="en-US" sz="1200" dirty="0"/>
              <a:t> van </a:t>
            </a:r>
            <a:r>
              <a:rPr lang="en-US" sz="1200" dirty="0" err="1"/>
              <a:t>verpleegkundige</a:t>
            </a:r>
            <a:r>
              <a:rPr lang="en-US" sz="1200" dirty="0"/>
              <a:t> </a:t>
            </a:r>
            <a:r>
              <a:rPr lang="en-US" sz="1200" dirty="0" err="1"/>
              <a:t>vaardigheidstrainingen</a:t>
            </a:r>
            <a:r>
              <a:rPr lang="en-US" sz="1200" dirty="0"/>
              <a:t> (</a:t>
            </a:r>
            <a:r>
              <a:rPr lang="en-US" sz="1200" dirty="0" err="1"/>
              <a:t>simulatietraining</a:t>
            </a:r>
            <a:r>
              <a:rPr lang="en-US" sz="1200" dirty="0"/>
              <a:t>) met </a:t>
            </a:r>
            <a:r>
              <a:rPr lang="en-US" sz="1200" dirty="0" err="1"/>
              <a:t>behulp</a:t>
            </a:r>
            <a:r>
              <a:rPr lang="en-US" sz="1200" dirty="0"/>
              <a:t> van AR (</a:t>
            </a:r>
            <a:r>
              <a:rPr lang="en-US" sz="1200" dirty="0" err="1"/>
              <a:t>Hololens</a:t>
            </a:r>
            <a:r>
              <a:rPr lang="en-US" sz="1200" dirty="0"/>
              <a:t>). Demonstrator </a:t>
            </a:r>
            <a:r>
              <a:rPr lang="en-US" sz="1200" dirty="0" err="1"/>
              <a:t>realisatie</a:t>
            </a:r>
            <a:r>
              <a:rPr lang="en-US" sz="1200" dirty="0"/>
              <a:t> in 2 </a:t>
            </a:r>
            <a:r>
              <a:rPr lang="en-US" sz="1200" dirty="0" err="1"/>
              <a:t>iteraties</a:t>
            </a:r>
            <a:r>
              <a:rPr lang="en-US" sz="1200" dirty="0"/>
              <a:t> (</a:t>
            </a:r>
            <a:r>
              <a:rPr lang="en-US" sz="1200" dirty="0" err="1"/>
              <a:t>simpel</a:t>
            </a:r>
            <a:r>
              <a:rPr lang="en-US" sz="1200" dirty="0"/>
              <a:t> &gt; complex).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Achtergrond</a:t>
            </a:r>
            <a:r>
              <a:rPr lang="en-US" sz="1200" dirty="0"/>
              <a:t>: In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simulatie</a:t>
            </a:r>
            <a:r>
              <a:rPr lang="en-US" sz="1200" dirty="0"/>
              <a:t> ("</a:t>
            </a:r>
            <a:r>
              <a:rPr lang="en-US" sz="1200" dirty="0" err="1"/>
              <a:t>SimMan</a:t>
            </a:r>
            <a:r>
              <a:rPr lang="en-US" sz="1200" dirty="0"/>
              <a:t>") training </a:t>
            </a:r>
            <a:r>
              <a:rPr lang="en-US" sz="1200" dirty="0" err="1"/>
              <a:t>zijn</a:t>
            </a:r>
            <a:r>
              <a:rPr lang="en-US" sz="1200" dirty="0"/>
              <a:t> 2 </a:t>
            </a:r>
            <a:r>
              <a:rPr lang="en-US" sz="1200" dirty="0" err="1"/>
              <a:t>studenten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fysieke</a:t>
            </a:r>
            <a:r>
              <a:rPr lang="en-US" sz="1200" dirty="0"/>
              <a:t> </a:t>
            </a:r>
            <a:r>
              <a:rPr lang="en-US" sz="1200" dirty="0" err="1"/>
              <a:t>mechatronische</a:t>
            </a:r>
            <a:r>
              <a:rPr lang="en-US" sz="1200" dirty="0"/>
              <a:t> </a:t>
            </a:r>
            <a:r>
              <a:rPr lang="en-US" sz="1200" dirty="0" err="1"/>
              <a:t>simulatiepop</a:t>
            </a:r>
            <a:r>
              <a:rPr lang="en-US" sz="1200" dirty="0"/>
              <a:t> in de </a:t>
            </a:r>
            <a:r>
              <a:rPr lang="en-US" sz="1200" dirty="0" err="1"/>
              <a:t>simulatieruimte</a:t>
            </a:r>
            <a:r>
              <a:rPr lang="en-US" sz="1200" dirty="0"/>
              <a:t>,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een</a:t>
            </a:r>
            <a:r>
              <a:rPr lang="en-US" sz="1200" dirty="0"/>
              <a:t> docent in de </a:t>
            </a:r>
            <a:r>
              <a:rPr lang="en-US" sz="1200" dirty="0" err="1"/>
              <a:t>controlekamer</a:t>
            </a:r>
            <a:r>
              <a:rPr lang="en-US" sz="1200" dirty="0"/>
              <a:t>, </a:t>
            </a:r>
            <a:r>
              <a:rPr lang="en-US" sz="1200" dirty="0" err="1"/>
              <a:t>aanwezig</a:t>
            </a:r>
            <a:r>
              <a:rPr lang="en-US" sz="1200" dirty="0"/>
              <a:t>.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worden</a:t>
            </a:r>
            <a:r>
              <a:rPr lang="en-US" sz="1200" dirty="0"/>
              <a:t> diverse </a:t>
            </a:r>
            <a:r>
              <a:rPr lang="en-US" sz="1200" dirty="0" err="1"/>
              <a:t>verpleegkundige</a:t>
            </a:r>
            <a:r>
              <a:rPr lang="en-US" sz="1200" dirty="0"/>
              <a:t> scenarios </a:t>
            </a:r>
            <a:r>
              <a:rPr lang="en-US" sz="1200" dirty="0" err="1"/>
              <a:t>getraind</a:t>
            </a:r>
            <a:r>
              <a:rPr lang="en-US" sz="1200" dirty="0"/>
              <a:t>, </a:t>
            </a:r>
            <a:r>
              <a:rPr lang="en-US" sz="1200" dirty="0" err="1"/>
              <a:t>zoals</a:t>
            </a:r>
            <a:r>
              <a:rPr lang="en-US" sz="1200" dirty="0"/>
              <a:t> </a:t>
            </a:r>
            <a:r>
              <a:rPr lang="en-US" sz="1200" dirty="0" err="1"/>
              <a:t>een</a:t>
            </a:r>
            <a:r>
              <a:rPr lang="en-US" sz="1200" dirty="0"/>
              <a:t> COPD patient die </a:t>
            </a:r>
            <a:r>
              <a:rPr lang="en-US" sz="1200" dirty="0" err="1"/>
              <a:t>een</a:t>
            </a:r>
            <a:r>
              <a:rPr lang="en-US" sz="1200" dirty="0"/>
              <a:t> acute </a:t>
            </a:r>
            <a:r>
              <a:rPr lang="en-US" sz="1200" dirty="0" err="1"/>
              <a:t>benauwdheidsaanval</a:t>
            </a:r>
            <a:r>
              <a:rPr lang="en-US" sz="1200" dirty="0"/>
              <a:t> </a:t>
            </a:r>
            <a:r>
              <a:rPr lang="en-US" sz="1200" dirty="0" err="1"/>
              <a:t>krijgt</a:t>
            </a:r>
            <a:r>
              <a:rPr lang="en-US" sz="1200" dirty="0"/>
              <a:t>. De </a:t>
            </a:r>
            <a:r>
              <a:rPr lang="en-US" sz="1200" dirty="0" err="1"/>
              <a:t>studenten</a:t>
            </a:r>
            <a:r>
              <a:rPr lang="en-US" sz="1200" dirty="0"/>
              <a:t> </a:t>
            </a:r>
            <a:r>
              <a:rPr lang="en-US" sz="1200" dirty="0" err="1"/>
              <a:t>weten</a:t>
            </a:r>
            <a:r>
              <a:rPr lang="en-US" sz="1200" dirty="0"/>
              <a:t> </a:t>
            </a:r>
            <a:r>
              <a:rPr lang="en-US" sz="1200" dirty="0" err="1"/>
              <a:t>vooraf</a:t>
            </a:r>
            <a:r>
              <a:rPr lang="en-US" sz="1200" dirty="0"/>
              <a:t> </a:t>
            </a:r>
            <a:r>
              <a:rPr lang="en-US" sz="1200" dirty="0" err="1"/>
              <a:t>niet</a:t>
            </a:r>
            <a:r>
              <a:rPr lang="en-US" sz="1200" dirty="0"/>
              <a:t> wat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gaat</a:t>
            </a:r>
            <a:r>
              <a:rPr lang="en-US" sz="1200" dirty="0"/>
              <a:t> </a:t>
            </a:r>
            <a:r>
              <a:rPr lang="en-US" sz="1200" dirty="0" err="1"/>
              <a:t>gebeuren</a:t>
            </a:r>
            <a:r>
              <a:rPr lang="en-US" sz="1200" dirty="0"/>
              <a:t> met de patient. De </a:t>
            </a:r>
            <a:r>
              <a:rPr lang="en-US" sz="1200" dirty="0" err="1"/>
              <a:t>dure</a:t>
            </a:r>
            <a:r>
              <a:rPr lang="en-US" sz="1200" dirty="0"/>
              <a:t> (ca. 150kEUR) state-of-the-art </a:t>
            </a:r>
            <a:r>
              <a:rPr lang="en-US" sz="1200" dirty="0" err="1"/>
              <a:t>simulatiepop</a:t>
            </a:r>
            <a:r>
              <a:rPr lang="en-US" sz="1200" dirty="0"/>
              <a:t> </a:t>
            </a:r>
            <a:r>
              <a:rPr lang="en-US" sz="1200" dirty="0" err="1"/>
              <a:t>kan</a:t>
            </a:r>
            <a:r>
              <a:rPr lang="en-US" sz="1200" dirty="0"/>
              <a:t> </a:t>
            </a:r>
            <a:r>
              <a:rPr lang="en-US" sz="1200" dirty="0" err="1"/>
              <a:t>echter</a:t>
            </a:r>
            <a:r>
              <a:rPr lang="en-US" sz="1200" dirty="0"/>
              <a:t> </a:t>
            </a:r>
            <a:r>
              <a:rPr lang="en-US" sz="1200" dirty="0" err="1"/>
              <a:t>niet</a:t>
            </a:r>
            <a:r>
              <a:rPr lang="en-US" sz="1200" dirty="0"/>
              <a:t> </a:t>
            </a:r>
            <a:r>
              <a:rPr lang="en-US" sz="1200" dirty="0" err="1"/>
              <a:t>alles</a:t>
            </a:r>
            <a:r>
              <a:rPr lang="en-US" sz="1200" dirty="0"/>
              <a:t> </a:t>
            </a:r>
            <a:r>
              <a:rPr lang="en-US" sz="1200" dirty="0" err="1"/>
              <a:t>simuleren</a:t>
            </a:r>
            <a:r>
              <a:rPr lang="en-US" sz="1200" dirty="0"/>
              <a:t>. </a:t>
            </a:r>
            <a:r>
              <a:rPr lang="en-US" sz="1200" dirty="0" err="1"/>
              <a:t>Bijv</a:t>
            </a:r>
            <a:r>
              <a:rPr lang="en-US" sz="1200" dirty="0"/>
              <a:t>. het </a:t>
            </a:r>
            <a:r>
              <a:rPr lang="en-US" sz="1200" dirty="0" err="1"/>
              <a:t>simuleren</a:t>
            </a:r>
            <a:r>
              <a:rPr lang="en-US" sz="1200" dirty="0"/>
              <a:t> van </a:t>
            </a:r>
            <a:r>
              <a:rPr lang="en-US" sz="1200" dirty="0" err="1"/>
              <a:t>lichaamstemperatuur</a:t>
            </a:r>
            <a:r>
              <a:rPr lang="en-US" sz="1200" dirty="0"/>
              <a:t>, </a:t>
            </a:r>
            <a:r>
              <a:rPr lang="en-US" sz="1200" dirty="0" err="1"/>
              <a:t>gezichtsuitdrukkingen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verkleuring</a:t>
            </a:r>
            <a:r>
              <a:rPr lang="en-US" sz="1200" dirty="0"/>
              <a:t> van de </a:t>
            </a:r>
            <a:r>
              <a:rPr lang="en-US" sz="1200" dirty="0" err="1"/>
              <a:t>huid</a:t>
            </a:r>
            <a:r>
              <a:rPr lang="en-US" sz="1200" dirty="0"/>
              <a:t> </a:t>
            </a:r>
            <a:r>
              <a:rPr lang="en-US" sz="1200" dirty="0" err="1"/>
              <a:t>gaat</a:t>
            </a:r>
            <a:r>
              <a:rPr lang="en-US" sz="1200" dirty="0"/>
              <a:t> nog </a:t>
            </a:r>
            <a:r>
              <a:rPr lang="en-US" sz="1200" dirty="0" err="1"/>
              <a:t>niet</a:t>
            </a:r>
            <a:r>
              <a:rPr lang="en-US" sz="1200" dirty="0"/>
              <a:t>. Die </a:t>
            </a:r>
            <a:r>
              <a:rPr lang="en-US" sz="1200" dirty="0" err="1"/>
              <a:t>ontbrekende</a:t>
            </a:r>
            <a:r>
              <a:rPr lang="en-US" sz="1200" dirty="0"/>
              <a:t> </a:t>
            </a:r>
            <a:r>
              <a:rPr lang="en-US" sz="1200" dirty="0" err="1"/>
              <a:t>zaken</a:t>
            </a:r>
            <a:r>
              <a:rPr lang="en-US" sz="1200" dirty="0"/>
              <a:t> </a:t>
            </a:r>
            <a:r>
              <a:rPr lang="en-US" sz="1200" dirty="0" err="1"/>
              <a:t>worden</a:t>
            </a:r>
            <a:r>
              <a:rPr lang="en-US" sz="1200" dirty="0"/>
              <a:t> </a:t>
            </a:r>
            <a:r>
              <a:rPr lang="en-US" sz="1200" dirty="0" err="1"/>
              <a:t>tijdens</a:t>
            </a:r>
            <a:r>
              <a:rPr lang="en-US" sz="1200" dirty="0"/>
              <a:t> de </a:t>
            </a:r>
            <a:r>
              <a:rPr lang="en-US" sz="1200" dirty="0" err="1"/>
              <a:t>simulatie</a:t>
            </a:r>
            <a:r>
              <a:rPr lang="en-US" sz="1200" dirty="0"/>
              <a:t> </a:t>
            </a:r>
            <a:r>
              <a:rPr lang="en-US" sz="1200" dirty="0" err="1"/>
              <a:t>momenteel</a:t>
            </a:r>
            <a:r>
              <a:rPr lang="en-US" sz="1200" dirty="0"/>
              <a:t> via de "Wizard of </a:t>
            </a:r>
            <a:r>
              <a:rPr lang="en-US" sz="1200" dirty="0" err="1"/>
              <a:t>Os</a:t>
            </a:r>
            <a:r>
              <a:rPr lang="en-US" sz="1200" dirty="0"/>
              <a:t>" </a:t>
            </a:r>
            <a:r>
              <a:rPr lang="en-US" sz="1200" dirty="0" err="1"/>
              <a:t>methode</a:t>
            </a:r>
            <a:r>
              <a:rPr lang="en-US" sz="1200" dirty="0"/>
              <a:t> </a:t>
            </a:r>
            <a:r>
              <a:rPr lang="en-US" sz="1200" dirty="0" err="1"/>
              <a:t>toegevoegd</a:t>
            </a:r>
            <a:r>
              <a:rPr lang="en-US" sz="1200" dirty="0"/>
              <a:t>. </a:t>
            </a:r>
            <a:r>
              <a:rPr lang="en-US" sz="1200" dirty="0" err="1"/>
              <a:t>D.w.z</a:t>
            </a:r>
            <a:r>
              <a:rPr lang="en-US" sz="1200" dirty="0"/>
              <a:t>., de docent (de "Wizard") </a:t>
            </a:r>
            <a:r>
              <a:rPr lang="en-US" sz="1200" dirty="0" err="1"/>
              <a:t>benoemt</a:t>
            </a:r>
            <a:r>
              <a:rPr lang="en-US" sz="1200" dirty="0"/>
              <a:t> </a:t>
            </a:r>
            <a:r>
              <a:rPr lang="en-US" sz="1200" dirty="0" err="1"/>
              <a:t>deze</a:t>
            </a:r>
            <a:r>
              <a:rPr lang="en-US" sz="1200" dirty="0"/>
              <a:t> </a:t>
            </a:r>
            <a:r>
              <a:rPr lang="en-US" sz="1200" dirty="0" err="1"/>
              <a:t>zaken</a:t>
            </a:r>
            <a:r>
              <a:rPr lang="en-US" sz="1200" dirty="0"/>
              <a:t> in de loop van de </a:t>
            </a:r>
            <a:r>
              <a:rPr lang="en-US" sz="1200" dirty="0" err="1"/>
              <a:t>simulatie</a:t>
            </a:r>
            <a:r>
              <a:rPr lang="en-US" sz="1200" dirty="0"/>
              <a:t> via de intercom. </a:t>
            </a:r>
            <a:r>
              <a:rPr lang="en-US" sz="1200" dirty="0" err="1"/>
              <a:t>Deze</a:t>
            </a:r>
            <a:r>
              <a:rPr lang="en-US" sz="1200" dirty="0"/>
              <a:t> </a:t>
            </a:r>
            <a:r>
              <a:rPr lang="en-US" sz="1200" dirty="0" err="1"/>
              <a:t>aanpak</a:t>
            </a:r>
            <a:r>
              <a:rPr lang="en-US" sz="1200" dirty="0"/>
              <a:t> </a:t>
            </a:r>
            <a:r>
              <a:rPr lang="en-US" sz="1200" dirty="0" err="1"/>
              <a:t>brengt</a:t>
            </a:r>
            <a:r>
              <a:rPr lang="en-US" sz="1200" dirty="0"/>
              <a:t> diverse </a:t>
            </a:r>
            <a:r>
              <a:rPr lang="en-US" sz="1200" dirty="0" err="1"/>
              <a:t>beperkingen</a:t>
            </a:r>
            <a:r>
              <a:rPr lang="en-US" sz="1200" dirty="0"/>
              <a:t> met </a:t>
            </a:r>
            <a:r>
              <a:rPr lang="en-US" sz="1200" dirty="0" err="1"/>
              <a:t>zich</a:t>
            </a:r>
            <a:r>
              <a:rPr lang="en-US" sz="1200" dirty="0"/>
              <a:t> </a:t>
            </a:r>
            <a:r>
              <a:rPr lang="en-US" sz="1200" dirty="0" err="1"/>
              <a:t>mee</a:t>
            </a:r>
            <a:r>
              <a:rPr lang="en-US" sz="1200" dirty="0"/>
              <a:t>. Het </a:t>
            </a:r>
            <a:r>
              <a:rPr lang="en-US" sz="1200" dirty="0" err="1"/>
              <a:t>streven</a:t>
            </a:r>
            <a:r>
              <a:rPr lang="en-US" sz="1200" dirty="0"/>
              <a:t> was om </a:t>
            </a:r>
            <a:r>
              <a:rPr lang="en-US" sz="1200" dirty="0" err="1"/>
              <a:t>deze</a:t>
            </a:r>
            <a:r>
              <a:rPr lang="en-US" sz="1200" dirty="0"/>
              <a:t> </a:t>
            </a:r>
            <a:r>
              <a:rPr lang="en-US" sz="1200" dirty="0" err="1"/>
              <a:t>onbrekende</a:t>
            </a:r>
            <a:r>
              <a:rPr lang="en-US" sz="1200" dirty="0"/>
              <a:t> </a:t>
            </a:r>
            <a:r>
              <a:rPr lang="en-US" sz="1200" dirty="0" err="1"/>
              <a:t>zaken</a:t>
            </a:r>
            <a:r>
              <a:rPr lang="en-US" sz="1200" dirty="0"/>
              <a:t> </a:t>
            </a:r>
            <a:r>
              <a:rPr lang="en-US" sz="1200" dirty="0" err="1"/>
              <a:t>m.b.v</a:t>
            </a:r>
            <a:r>
              <a:rPr lang="en-US" sz="1200" dirty="0"/>
              <a:t>. AR toe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dirty="0" err="1"/>
              <a:t>voegen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daarmee</a:t>
            </a:r>
            <a:r>
              <a:rPr lang="en-US" sz="1200" dirty="0"/>
              <a:t> </a:t>
            </a:r>
            <a:r>
              <a:rPr lang="en-US" sz="1200" dirty="0" err="1"/>
              <a:t>dus</a:t>
            </a:r>
            <a:r>
              <a:rPr lang="en-US" sz="1200" dirty="0"/>
              <a:t> de </a:t>
            </a:r>
            <a:r>
              <a:rPr lang="en-US" sz="1200" dirty="0" err="1"/>
              <a:t>niet-optimale</a:t>
            </a:r>
            <a:r>
              <a:rPr lang="en-US" sz="1200" dirty="0"/>
              <a:t> Wizard of </a:t>
            </a:r>
            <a:r>
              <a:rPr lang="en-US" sz="1200" dirty="0" err="1"/>
              <a:t>Os</a:t>
            </a:r>
            <a:r>
              <a:rPr lang="en-US" sz="1200" dirty="0"/>
              <a:t> </a:t>
            </a:r>
            <a:r>
              <a:rPr lang="en-US" sz="1200" dirty="0" err="1"/>
              <a:t>achterwege</a:t>
            </a:r>
            <a:r>
              <a:rPr lang="en-US" sz="1200" dirty="0"/>
              <a:t>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dirty="0" err="1"/>
              <a:t>laten</a:t>
            </a:r>
            <a:r>
              <a:rPr lang="en-US" sz="1200" dirty="0"/>
              <a:t>. </a:t>
            </a:r>
            <a:r>
              <a:rPr lang="en-US" sz="1200" dirty="0" err="1"/>
              <a:t>D.w.z</a:t>
            </a:r>
            <a:r>
              <a:rPr lang="en-US" sz="1200" dirty="0"/>
              <a:t>., </a:t>
            </a:r>
            <a:r>
              <a:rPr lang="en-US" sz="1200" dirty="0" err="1"/>
              <a:t>studenten</a:t>
            </a:r>
            <a:r>
              <a:rPr lang="en-US" sz="1200" dirty="0"/>
              <a:t> </a:t>
            </a:r>
            <a:r>
              <a:rPr lang="en-US" sz="1200" dirty="0" err="1"/>
              <a:t>dragen</a:t>
            </a:r>
            <a:r>
              <a:rPr lang="en-US" sz="1200" dirty="0"/>
              <a:t>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Hololens</a:t>
            </a:r>
            <a:r>
              <a:rPr lang="en-US" sz="1200" dirty="0"/>
              <a:t> </a:t>
            </a:r>
            <a:r>
              <a:rPr lang="en-US" sz="1200" dirty="0" err="1"/>
              <a:t>bril</a:t>
            </a:r>
            <a:r>
              <a:rPr lang="en-US" sz="1200" dirty="0"/>
              <a:t> </a:t>
            </a:r>
            <a:r>
              <a:rPr lang="en-US" sz="1200" dirty="0" err="1"/>
              <a:t>waarop</a:t>
            </a:r>
            <a:r>
              <a:rPr lang="en-US" sz="1200" dirty="0"/>
              <a:t> </a:t>
            </a:r>
            <a:r>
              <a:rPr lang="en-US" sz="1200" dirty="0" err="1"/>
              <a:t>ze</a:t>
            </a:r>
            <a:r>
              <a:rPr lang="en-US" sz="1200" dirty="0"/>
              <a:t> </a:t>
            </a:r>
            <a:r>
              <a:rPr lang="en-US" sz="1200" dirty="0" err="1"/>
              <a:t>bijv</a:t>
            </a:r>
            <a:r>
              <a:rPr lang="en-US" sz="1200" dirty="0"/>
              <a:t>. </a:t>
            </a:r>
            <a:r>
              <a:rPr lang="en-US" sz="1200" dirty="0" err="1"/>
              <a:t>verkleuring</a:t>
            </a:r>
            <a:r>
              <a:rPr lang="en-US" sz="1200" dirty="0"/>
              <a:t> op de </a:t>
            </a:r>
            <a:r>
              <a:rPr lang="en-US" sz="1200" dirty="0" err="1"/>
              <a:t>huid</a:t>
            </a:r>
            <a:r>
              <a:rPr lang="en-US" sz="1200" dirty="0"/>
              <a:t> van de patient </a:t>
            </a:r>
            <a:r>
              <a:rPr lang="en-US" sz="1200" dirty="0" err="1"/>
              <a:t>zien</a:t>
            </a:r>
            <a:r>
              <a:rPr lang="en-US" sz="1200" dirty="0"/>
              <a:t>.</a:t>
            </a:r>
          </a:p>
          <a:p>
            <a:endParaRPr lang="en-US" sz="1200" noProof="0" dirty="0"/>
          </a:p>
          <a:p>
            <a:r>
              <a:rPr lang="en-US" sz="1200" noProof="0" dirty="0"/>
              <a:t>De </a:t>
            </a:r>
            <a:r>
              <a:rPr lang="en-US" sz="1200" noProof="0" dirty="0" err="1"/>
              <a:t>Hololens</a:t>
            </a:r>
            <a:r>
              <a:rPr lang="en-US" sz="1200" noProof="0" dirty="0"/>
              <a:t> </a:t>
            </a:r>
            <a:r>
              <a:rPr lang="en-US" sz="1200" noProof="0" dirty="0" err="1"/>
              <a:t>bleek</a:t>
            </a:r>
            <a:r>
              <a:rPr lang="en-US" sz="1200" noProof="0" dirty="0"/>
              <a:t> </a:t>
            </a:r>
            <a:r>
              <a:rPr lang="en-US" sz="1200" noProof="0" dirty="0" err="1"/>
              <a:t>echter</a:t>
            </a:r>
            <a:r>
              <a:rPr lang="en-US" sz="1200" noProof="0" dirty="0"/>
              <a:t> </a:t>
            </a:r>
            <a:r>
              <a:rPr lang="en-US" sz="1200" noProof="0" dirty="0" err="1"/>
              <a:t>niet</a:t>
            </a:r>
            <a:r>
              <a:rPr lang="en-US" sz="1200" noProof="0" dirty="0"/>
              <a:t> </a:t>
            </a:r>
            <a:r>
              <a:rPr lang="en-US" sz="1200" noProof="0" dirty="0" err="1"/>
              <a:t>geschikt</a:t>
            </a:r>
            <a:r>
              <a:rPr lang="en-US" sz="1200" noProof="0" dirty="0"/>
              <a:t> </a:t>
            </a:r>
            <a:r>
              <a:rPr lang="en-US" sz="1200" noProof="0" dirty="0" err="1"/>
              <a:t>voor</a:t>
            </a:r>
            <a:r>
              <a:rPr lang="en-US" sz="1200" noProof="0" dirty="0"/>
              <a:t> </a:t>
            </a:r>
            <a:r>
              <a:rPr lang="en-US" sz="1200" noProof="0" dirty="0" err="1"/>
              <a:t>deze</a:t>
            </a:r>
            <a:r>
              <a:rPr lang="en-US" sz="1200" noProof="0" dirty="0"/>
              <a:t> </a:t>
            </a:r>
            <a:r>
              <a:rPr lang="en-US" sz="1200" noProof="0" dirty="0" err="1"/>
              <a:t>dynamische</a:t>
            </a:r>
            <a:r>
              <a:rPr lang="en-US" sz="1200" noProof="0" dirty="0"/>
              <a:t> </a:t>
            </a:r>
            <a:r>
              <a:rPr lang="en-US" sz="1200" noProof="0" dirty="0" err="1"/>
              <a:t>omgeving</a:t>
            </a:r>
            <a:r>
              <a:rPr lang="en-US" sz="1200" noProof="0" dirty="0"/>
              <a:t>. </a:t>
            </a:r>
            <a:r>
              <a:rPr lang="en-US" sz="1200" noProof="0" dirty="0" err="1"/>
              <a:t>Er</a:t>
            </a:r>
            <a:r>
              <a:rPr lang="en-US" sz="1200" noProof="0" dirty="0"/>
              <a:t> is </a:t>
            </a:r>
            <a:r>
              <a:rPr lang="en-US" sz="1200" noProof="0" dirty="0" err="1"/>
              <a:t>veel</a:t>
            </a:r>
            <a:r>
              <a:rPr lang="en-US" sz="1200" noProof="0" dirty="0"/>
              <a:t> </a:t>
            </a:r>
            <a:r>
              <a:rPr lang="en-US" sz="1200" noProof="0" dirty="0" err="1"/>
              <a:t>actie</a:t>
            </a:r>
            <a:r>
              <a:rPr lang="en-US" sz="1200" noProof="0" dirty="0"/>
              <a:t> (de </a:t>
            </a:r>
            <a:r>
              <a:rPr lang="en-US" sz="1200" noProof="0" dirty="0" err="1"/>
              <a:t>studenten</a:t>
            </a:r>
            <a:r>
              <a:rPr lang="en-US" sz="1200" noProof="0" dirty="0"/>
              <a:t> -</a:t>
            </a:r>
            <a:r>
              <a:rPr lang="en-US" sz="1200" noProof="0" dirty="0" err="1"/>
              <a:t>dragers</a:t>
            </a:r>
            <a:r>
              <a:rPr lang="en-US" sz="1200" noProof="0" dirty="0"/>
              <a:t> van de </a:t>
            </a:r>
            <a:r>
              <a:rPr lang="en-US" sz="1200" noProof="0" dirty="0" err="1"/>
              <a:t>bril</a:t>
            </a:r>
            <a:r>
              <a:rPr lang="en-US" sz="1200" noProof="0" dirty="0"/>
              <a:t>- </a:t>
            </a:r>
            <a:r>
              <a:rPr lang="en-US" sz="1200" noProof="0" dirty="0" err="1"/>
              <a:t>zijn</a:t>
            </a:r>
            <a:r>
              <a:rPr lang="en-US" sz="1200" noProof="0" dirty="0"/>
              <a:t> </a:t>
            </a:r>
            <a:r>
              <a:rPr lang="en-US" sz="1200" noProof="0" dirty="0" err="1"/>
              <a:t>continu</a:t>
            </a:r>
            <a:r>
              <a:rPr lang="en-US" sz="1200" noProof="0" dirty="0"/>
              <a:t> in </a:t>
            </a:r>
            <a:r>
              <a:rPr lang="en-US" sz="1200" noProof="0" dirty="0" err="1"/>
              <a:t>beweging</a:t>
            </a:r>
            <a:r>
              <a:rPr lang="en-US" sz="1200" noProof="0" dirty="0"/>
              <a:t>) </a:t>
            </a:r>
            <a:r>
              <a:rPr lang="en-US" sz="1200" noProof="0" dirty="0" err="1"/>
              <a:t>en</a:t>
            </a:r>
            <a:r>
              <a:rPr lang="en-US" sz="1200" noProof="0" dirty="0"/>
              <a:t> </a:t>
            </a:r>
            <a:r>
              <a:rPr lang="en-US" sz="1200" noProof="0" dirty="0" err="1"/>
              <a:t>er</a:t>
            </a:r>
            <a:r>
              <a:rPr lang="en-US" sz="1200" noProof="0" dirty="0"/>
              <a:t> </a:t>
            </a:r>
            <a:r>
              <a:rPr lang="en-US" sz="1200" noProof="0" dirty="0" err="1"/>
              <a:t>dient</a:t>
            </a:r>
            <a:r>
              <a:rPr lang="en-US" sz="1200" noProof="0" dirty="0"/>
              <a:t> </a:t>
            </a:r>
            <a:r>
              <a:rPr lang="en-US" sz="1200" noProof="0" dirty="0" err="1"/>
              <a:t>geprojecteerd</a:t>
            </a:r>
            <a:r>
              <a:rPr lang="en-US" sz="1200" noProof="0" dirty="0"/>
              <a:t> </a:t>
            </a:r>
            <a:r>
              <a:rPr lang="en-US" sz="1200" noProof="0" dirty="0" err="1"/>
              <a:t>te</a:t>
            </a:r>
            <a:r>
              <a:rPr lang="en-US" sz="1200" noProof="0" dirty="0"/>
              <a:t> </a:t>
            </a:r>
            <a:r>
              <a:rPr lang="en-US" sz="1200" noProof="0" dirty="0" err="1"/>
              <a:t>worden</a:t>
            </a:r>
            <a:r>
              <a:rPr lang="en-US" sz="1200" noProof="0" dirty="0"/>
              <a:t> op </a:t>
            </a:r>
            <a:r>
              <a:rPr lang="en-US" sz="1200" noProof="0" dirty="0" err="1"/>
              <a:t>complexe</a:t>
            </a:r>
            <a:r>
              <a:rPr lang="en-US" sz="1200" noProof="0" dirty="0"/>
              <a:t> </a:t>
            </a:r>
            <a:r>
              <a:rPr lang="en-US" sz="1200" noProof="0" dirty="0" err="1"/>
              <a:t>oppervlakken</a:t>
            </a:r>
            <a:r>
              <a:rPr lang="en-US" sz="1200" noProof="0" dirty="0"/>
              <a:t> (</a:t>
            </a:r>
            <a:r>
              <a:rPr lang="en-US" sz="1200" noProof="0" dirty="0" err="1"/>
              <a:t>bijv</a:t>
            </a:r>
            <a:r>
              <a:rPr lang="en-US" sz="1200" noProof="0" dirty="0"/>
              <a:t>., </a:t>
            </a:r>
            <a:r>
              <a:rPr lang="en-US" sz="1200" noProof="0" dirty="0" err="1"/>
              <a:t>geen</a:t>
            </a:r>
            <a:r>
              <a:rPr lang="en-US" sz="1200" noProof="0" dirty="0"/>
              <a:t> </a:t>
            </a:r>
            <a:r>
              <a:rPr lang="en-US" sz="1200" noProof="0" dirty="0" err="1"/>
              <a:t>vlak</a:t>
            </a:r>
            <a:r>
              <a:rPr lang="en-US" sz="1200" noProof="0" dirty="0"/>
              <a:t> </a:t>
            </a:r>
            <a:r>
              <a:rPr lang="en-US" sz="1200" noProof="0" dirty="0" err="1"/>
              <a:t>tafelblad</a:t>
            </a:r>
            <a:r>
              <a:rPr lang="en-US" sz="1200" noProof="0" dirty="0"/>
              <a:t> maar </a:t>
            </a:r>
            <a:r>
              <a:rPr lang="en-US" sz="1200" noProof="0" dirty="0" err="1"/>
              <a:t>een</a:t>
            </a:r>
            <a:r>
              <a:rPr lang="en-US" sz="1200" noProof="0" dirty="0"/>
              <a:t> pop die </a:t>
            </a:r>
            <a:r>
              <a:rPr lang="en-US" sz="1200" noProof="0" dirty="0" err="1"/>
              <a:t>deels</a:t>
            </a:r>
            <a:r>
              <a:rPr lang="en-US" sz="1200" noProof="0" dirty="0"/>
              <a:t> </a:t>
            </a:r>
            <a:r>
              <a:rPr lang="en-US" sz="1200" noProof="0" dirty="0" err="1"/>
              <a:t>onder</a:t>
            </a:r>
            <a:r>
              <a:rPr lang="en-US" sz="1200" noProof="0" dirty="0"/>
              <a:t> </a:t>
            </a:r>
            <a:r>
              <a:rPr lang="en-US" sz="1200" noProof="0" dirty="0" err="1"/>
              <a:t>een</a:t>
            </a:r>
            <a:r>
              <a:rPr lang="en-US" sz="1200" noProof="0" dirty="0"/>
              <a:t> </a:t>
            </a:r>
            <a:r>
              <a:rPr lang="en-US" sz="1200" noProof="0" dirty="0" err="1"/>
              <a:t>deken</a:t>
            </a:r>
            <a:r>
              <a:rPr lang="en-US" sz="1200" noProof="0" dirty="0"/>
              <a:t> </a:t>
            </a:r>
            <a:r>
              <a:rPr lang="en-US" sz="1200" noProof="0" dirty="0" err="1"/>
              <a:t>ligt</a:t>
            </a:r>
            <a:r>
              <a:rPr lang="en-US" sz="1200" noProof="0" dirty="0"/>
              <a:t>). </a:t>
            </a:r>
            <a:r>
              <a:rPr lang="en-US" sz="1200" noProof="0" dirty="0" err="1"/>
              <a:t>Omdat</a:t>
            </a:r>
            <a:r>
              <a:rPr lang="en-US" sz="1200" noProof="0" dirty="0"/>
              <a:t> de </a:t>
            </a:r>
            <a:r>
              <a:rPr lang="en-US" sz="1200" noProof="0" dirty="0" err="1"/>
              <a:t>positionering</a:t>
            </a:r>
            <a:r>
              <a:rPr lang="en-US" sz="1200" noProof="0" dirty="0"/>
              <a:t> van de </a:t>
            </a:r>
            <a:r>
              <a:rPr lang="en-US" sz="1200" noProof="0" dirty="0" err="1"/>
              <a:t>projecties</a:t>
            </a:r>
            <a:r>
              <a:rPr lang="en-US" sz="1200" noProof="0" dirty="0"/>
              <a:t> (</a:t>
            </a:r>
            <a:r>
              <a:rPr lang="en-US" sz="1200" noProof="0" dirty="0" err="1"/>
              <a:t>m.b.v</a:t>
            </a:r>
            <a:r>
              <a:rPr lang="en-US" sz="1200" noProof="0" dirty="0"/>
              <a:t>. object-</a:t>
            </a:r>
            <a:r>
              <a:rPr lang="en-US" sz="1200" noProof="0" dirty="0" err="1"/>
              <a:t>herkenning</a:t>
            </a:r>
            <a:r>
              <a:rPr lang="en-US" sz="1200" noProof="0" dirty="0"/>
              <a:t>) </a:t>
            </a:r>
            <a:r>
              <a:rPr lang="en-US" sz="1200" noProof="0" dirty="0" err="1"/>
              <a:t>niet</a:t>
            </a:r>
            <a:r>
              <a:rPr lang="en-US" sz="1200" noProof="0" dirty="0"/>
              <a:t> </a:t>
            </a:r>
            <a:r>
              <a:rPr lang="en-US" sz="1200" noProof="0" dirty="0" err="1"/>
              <a:t>nauwkeurig</a:t>
            </a:r>
            <a:r>
              <a:rPr lang="en-US" sz="1200" noProof="0" dirty="0"/>
              <a:t> </a:t>
            </a:r>
            <a:r>
              <a:rPr lang="en-US" sz="1200" noProof="0" dirty="0" err="1"/>
              <a:t>genoeg</a:t>
            </a:r>
            <a:r>
              <a:rPr lang="en-US" sz="1200" noProof="0" dirty="0"/>
              <a:t> </a:t>
            </a:r>
            <a:r>
              <a:rPr lang="en-US" sz="1200" noProof="0" dirty="0" err="1"/>
              <a:t>ging</a:t>
            </a:r>
            <a:r>
              <a:rPr lang="en-US" sz="1200" noProof="0" dirty="0"/>
              <a:t>, </a:t>
            </a:r>
            <a:r>
              <a:rPr lang="en-US" sz="1200" noProof="0" dirty="0" err="1"/>
              <a:t>zijn</a:t>
            </a:r>
            <a:r>
              <a:rPr lang="en-US" sz="1200" noProof="0" dirty="0"/>
              <a:t> we </a:t>
            </a:r>
            <a:r>
              <a:rPr lang="en-US" sz="1200" noProof="0" dirty="0" err="1"/>
              <a:t>uiteindelijk</a:t>
            </a:r>
            <a:r>
              <a:rPr lang="en-US" sz="1200" noProof="0" dirty="0"/>
              <a:t> </a:t>
            </a:r>
            <a:r>
              <a:rPr lang="en-US" sz="1200" noProof="0" dirty="0" err="1"/>
              <a:t>uitgekomen</a:t>
            </a:r>
            <a:r>
              <a:rPr lang="en-US" sz="1200" noProof="0" dirty="0"/>
              <a:t> op </a:t>
            </a:r>
            <a:r>
              <a:rPr lang="en-US" sz="1200" noProof="0" dirty="0" err="1"/>
              <a:t>een</a:t>
            </a:r>
            <a:r>
              <a:rPr lang="en-US" sz="1200" noProof="0" dirty="0"/>
              <a:t> </a:t>
            </a:r>
            <a:r>
              <a:rPr lang="en-US" sz="1200" noProof="0" dirty="0" err="1"/>
              <a:t>aangepaste</a:t>
            </a:r>
            <a:r>
              <a:rPr lang="en-US" sz="1200" noProof="0" dirty="0"/>
              <a:t> </a:t>
            </a:r>
            <a:r>
              <a:rPr lang="en-US" sz="1200" noProof="0" dirty="0" err="1"/>
              <a:t>ontwerpvariant</a:t>
            </a:r>
            <a:r>
              <a:rPr lang="en-US" sz="1200" noProof="0" dirty="0"/>
              <a:t> </a:t>
            </a:r>
            <a:r>
              <a:rPr lang="en-US" sz="1200" noProof="0" dirty="0" err="1"/>
              <a:t>waarbij</a:t>
            </a:r>
            <a:r>
              <a:rPr lang="en-US" sz="1200" noProof="0" dirty="0"/>
              <a:t> we de </a:t>
            </a:r>
            <a:r>
              <a:rPr lang="en-US" sz="1200" noProof="0" dirty="0" err="1"/>
              <a:t>ontbrekende</a:t>
            </a:r>
            <a:r>
              <a:rPr lang="en-US" sz="1200" noProof="0" dirty="0"/>
              <a:t> </a:t>
            </a:r>
            <a:r>
              <a:rPr lang="en-US" sz="1200" noProof="0" dirty="0" err="1"/>
              <a:t>zaken</a:t>
            </a:r>
            <a:r>
              <a:rPr lang="en-US" sz="1200" noProof="0" dirty="0"/>
              <a:t> (patient-status) </a:t>
            </a:r>
            <a:r>
              <a:rPr lang="en-US" sz="1200" noProof="0" dirty="0" err="1"/>
              <a:t>communiceren</a:t>
            </a:r>
            <a:r>
              <a:rPr lang="en-US" sz="1200" noProof="0" dirty="0"/>
              <a:t> </a:t>
            </a:r>
            <a:r>
              <a:rPr lang="en-US" sz="1200" noProof="0" dirty="0" err="1"/>
              <a:t>d.m.v</a:t>
            </a:r>
            <a:r>
              <a:rPr lang="en-US" sz="1200" noProof="0" dirty="0"/>
              <a:t>. </a:t>
            </a:r>
            <a:r>
              <a:rPr lang="en-US" sz="1200" noProof="0" dirty="0" err="1"/>
              <a:t>ikoontjes</a:t>
            </a:r>
            <a:r>
              <a:rPr lang="en-US" sz="1200" noProof="0" dirty="0"/>
              <a:t> die </a:t>
            </a:r>
            <a:r>
              <a:rPr lang="en-US" sz="1200" noProof="0" dirty="0" err="1"/>
              <a:t>voor</a:t>
            </a:r>
            <a:r>
              <a:rPr lang="en-US" sz="1200" noProof="0" dirty="0"/>
              <a:t> de </a:t>
            </a:r>
            <a:r>
              <a:rPr lang="en-US" sz="1200" noProof="0" dirty="0" err="1"/>
              <a:t>studenten</a:t>
            </a:r>
            <a:r>
              <a:rPr lang="en-US" sz="1200" noProof="0" dirty="0"/>
              <a:t> </a:t>
            </a:r>
            <a:r>
              <a:rPr lang="en-US" sz="1200" noProof="0" dirty="0" err="1"/>
              <a:t>continu</a:t>
            </a:r>
            <a:r>
              <a:rPr lang="en-US" sz="1200" noProof="0" dirty="0"/>
              <a:t> in </a:t>
            </a:r>
            <a:r>
              <a:rPr lang="en-US" sz="1200" noProof="0" dirty="0" err="1"/>
              <a:t>een</a:t>
            </a:r>
            <a:r>
              <a:rPr lang="en-US" sz="1200" noProof="0" dirty="0"/>
              <a:t> </a:t>
            </a:r>
            <a:r>
              <a:rPr lang="en-US" sz="1200" noProof="0" dirty="0" err="1"/>
              <a:t>ooghoek</a:t>
            </a:r>
            <a:r>
              <a:rPr lang="en-US" sz="1200" noProof="0" dirty="0"/>
              <a:t> </a:t>
            </a:r>
            <a:r>
              <a:rPr lang="en-US" sz="1200" noProof="0" dirty="0" err="1"/>
              <a:t>zichtbaar</a:t>
            </a:r>
            <a:r>
              <a:rPr lang="en-US" sz="1200" noProof="0" dirty="0"/>
              <a:t> </a:t>
            </a:r>
            <a:r>
              <a:rPr lang="en-US" sz="1200" noProof="0" dirty="0" err="1"/>
              <a:t>zijn</a:t>
            </a:r>
            <a:r>
              <a:rPr lang="en-US" sz="1200" noProof="0" dirty="0"/>
              <a:t> (</a:t>
            </a:r>
            <a:r>
              <a:rPr lang="en-US" sz="1200" noProof="0" dirty="0" err="1"/>
              <a:t>deze</a:t>
            </a:r>
            <a:r>
              <a:rPr lang="en-US" sz="1200" noProof="0" dirty="0"/>
              <a:t> </a:t>
            </a:r>
            <a:r>
              <a:rPr lang="en-US" sz="1200" noProof="0" dirty="0" err="1"/>
              <a:t>methode</a:t>
            </a:r>
            <a:r>
              <a:rPr lang="en-US" sz="1200" noProof="0" dirty="0"/>
              <a:t> is </a:t>
            </a:r>
            <a:r>
              <a:rPr lang="en-US" sz="1200" noProof="0" dirty="0" err="1"/>
              <a:t>dus</a:t>
            </a:r>
            <a:r>
              <a:rPr lang="en-US" sz="1200" noProof="0" dirty="0"/>
              <a:t> </a:t>
            </a:r>
            <a:r>
              <a:rPr lang="en-US" sz="1200" noProof="0" dirty="0" err="1"/>
              <a:t>onafhankelijk</a:t>
            </a:r>
            <a:r>
              <a:rPr lang="en-US" sz="1200" noProof="0" dirty="0"/>
              <a:t> van object-</a:t>
            </a:r>
            <a:r>
              <a:rPr lang="en-US" sz="1200" noProof="0" dirty="0" err="1"/>
              <a:t>herkenning</a:t>
            </a:r>
            <a:r>
              <a:rPr lang="en-US" sz="1200" noProof="0" dirty="0"/>
              <a:t>). </a:t>
            </a:r>
            <a:r>
              <a:rPr lang="en-US" sz="1200" noProof="0" dirty="0" err="1"/>
              <a:t>Uit</a:t>
            </a:r>
            <a:r>
              <a:rPr lang="en-US" sz="1200" noProof="0" dirty="0"/>
              <a:t> de </a:t>
            </a:r>
            <a:r>
              <a:rPr lang="en-US" sz="1200" noProof="0" dirty="0" err="1"/>
              <a:t>evaluatie</a:t>
            </a:r>
            <a:r>
              <a:rPr lang="en-US" sz="1200" noProof="0" dirty="0"/>
              <a:t> van </a:t>
            </a:r>
            <a:r>
              <a:rPr lang="en-US" sz="1200" noProof="0" dirty="0" err="1"/>
              <a:t>deze</a:t>
            </a:r>
            <a:r>
              <a:rPr lang="en-US" sz="1200" noProof="0" dirty="0"/>
              <a:t> demonstrator </a:t>
            </a:r>
            <a:r>
              <a:rPr lang="en-US" sz="1200" noProof="0" dirty="0" err="1"/>
              <a:t>kwam</a:t>
            </a:r>
            <a:r>
              <a:rPr lang="en-US" sz="1200" noProof="0" dirty="0"/>
              <a:t> </a:t>
            </a:r>
            <a:r>
              <a:rPr lang="en-US" sz="1200" noProof="0" dirty="0" err="1"/>
              <a:t>naar</a:t>
            </a:r>
            <a:r>
              <a:rPr lang="en-US" sz="1200" noProof="0" dirty="0"/>
              <a:t> </a:t>
            </a:r>
            <a:r>
              <a:rPr lang="en-US" sz="1200" noProof="0" dirty="0" err="1"/>
              <a:t>voren</a:t>
            </a:r>
            <a:r>
              <a:rPr lang="en-US" sz="1200" noProof="0" dirty="0"/>
              <a:t> </a:t>
            </a:r>
            <a:r>
              <a:rPr lang="en-US" sz="1200" noProof="0" dirty="0" err="1"/>
              <a:t>dat</a:t>
            </a:r>
            <a:r>
              <a:rPr lang="en-US" sz="1200" noProof="0" dirty="0"/>
              <a:t> de business case, </a:t>
            </a:r>
            <a:r>
              <a:rPr lang="en-US" sz="1200" noProof="0" dirty="0" err="1"/>
              <a:t>gekoppeld</a:t>
            </a:r>
            <a:r>
              <a:rPr lang="en-US" sz="1200" noProof="0" dirty="0"/>
              <a:t> is </a:t>
            </a:r>
            <a:r>
              <a:rPr lang="en-US" sz="1200" noProof="0" dirty="0" err="1"/>
              <a:t>aan</a:t>
            </a:r>
            <a:r>
              <a:rPr lang="en-US" sz="1200" noProof="0" dirty="0"/>
              <a:t> </a:t>
            </a:r>
            <a:r>
              <a:rPr lang="en-US" sz="1200" noProof="0" dirty="0" err="1"/>
              <a:t>deze</a:t>
            </a:r>
            <a:r>
              <a:rPr lang="en-US" sz="1200" noProof="0" dirty="0"/>
              <a:t> </a:t>
            </a:r>
            <a:r>
              <a:rPr lang="en-US" sz="1200" noProof="0" dirty="0" err="1"/>
              <a:t>ontwerpvariant</a:t>
            </a:r>
            <a:r>
              <a:rPr lang="en-US" sz="1200" noProof="0" dirty="0"/>
              <a:t>, </a:t>
            </a:r>
            <a:r>
              <a:rPr lang="en-US" sz="1200" noProof="0" dirty="0" err="1"/>
              <a:t>onvoldoende</a:t>
            </a:r>
            <a:r>
              <a:rPr lang="en-US" sz="1200" noProof="0" dirty="0"/>
              <a:t> </a:t>
            </a:r>
            <a:r>
              <a:rPr lang="en-US" sz="1200" noProof="0" dirty="0" err="1"/>
              <a:t>potentie</a:t>
            </a:r>
            <a:r>
              <a:rPr lang="en-US" sz="1200" noProof="0" dirty="0"/>
              <a:t> </a:t>
            </a:r>
            <a:r>
              <a:rPr lang="en-US" sz="1200" noProof="0" dirty="0" err="1"/>
              <a:t>heeft</a:t>
            </a:r>
            <a:r>
              <a:rPr lang="en-US" sz="1200" noProof="0" dirty="0"/>
              <a:t>. </a:t>
            </a:r>
            <a:r>
              <a:rPr lang="en-US" sz="1200" noProof="0" dirty="0" err="1"/>
              <a:t>Samengevat</a:t>
            </a:r>
            <a:r>
              <a:rPr lang="en-US" sz="1200" noProof="0" dirty="0"/>
              <a:t>: In het </a:t>
            </a:r>
            <a:r>
              <a:rPr lang="en-US" sz="1200" noProof="0" dirty="0" err="1"/>
              <a:t>algemeen</a:t>
            </a:r>
            <a:r>
              <a:rPr lang="en-US" sz="1200" noProof="0" dirty="0"/>
              <a:t> is het </a:t>
            </a:r>
            <a:r>
              <a:rPr lang="en-US" sz="1200" noProof="0" dirty="0" err="1"/>
              <a:t>uitbreiden</a:t>
            </a:r>
            <a:r>
              <a:rPr lang="en-US" sz="1200" noProof="0" dirty="0"/>
              <a:t> van de </a:t>
            </a:r>
            <a:r>
              <a:rPr lang="en-US" sz="1200" noProof="0" dirty="0" err="1"/>
              <a:t>functionaliteit</a:t>
            </a:r>
            <a:r>
              <a:rPr lang="en-US" sz="1200" noProof="0" dirty="0"/>
              <a:t> van de </a:t>
            </a:r>
            <a:r>
              <a:rPr lang="en-US" sz="1200" noProof="0" dirty="0" err="1"/>
              <a:t>simulatiepop</a:t>
            </a:r>
            <a:r>
              <a:rPr lang="en-US" sz="1200" noProof="0" dirty="0"/>
              <a:t> (het </a:t>
            </a:r>
            <a:r>
              <a:rPr lang="en-US" sz="1200" noProof="0" dirty="0" err="1"/>
              <a:t>voorkomen</a:t>
            </a:r>
            <a:r>
              <a:rPr lang="en-US" sz="1200" noProof="0" dirty="0"/>
              <a:t> van de Wizard of </a:t>
            </a:r>
            <a:r>
              <a:rPr lang="en-US" sz="1200" noProof="0" dirty="0" err="1"/>
              <a:t>Os</a:t>
            </a:r>
            <a:r>
              <a:rPr lang="en-US" sz="1200" noProof="0" dirty="0"/>
              <a:t>) </a:t>
            </a:r>
            <a:r>
              <a:rPr lang="en-US" sz="1200" noProof="0" dirty="0" err="1"/>
              <a:t>waardevol</a:t>
            </a:r>
            <a:r>
              <a:rPr lang="en-US" sz="1200" noProof="0" dirty="0"/>
              <a:t>. AR </a:t>
            </a:r>
            <a:r>
              <a:rPr lang="en-US" sz="1200" noProof="0" dirty="0" err="1"/>
              <a:t>heeft</a:t>
            </a:r>
            <a:r>
              <a:rPr lang="en-US" sz="1200" noProof="0" dirty="0"/>
              <a:t> in </a:t>
            </a:r>
            <a:r>
              <a:rPr lang="en-US" sz="1200" noProof="0" dirty="0" err="1"/>
              <a:t>dat</a:t>
            </a:r>
            <a:r>
              <a:rPr lang="en-US" sz="1200" noProof="0" dirty="0"/>
              <a:t> </a:t>
            </a:r>
            <a:r>
              <a:rPr lang="en-US" sz="1200" noProof="0" dirty="0" err="1"/>
              <a:t>opzicht</a:t>
            </a:r>
            <a:r>
              <a:rPr lang="en-US" sz="1200" noProof="0" dirty="0"/>
              <a:t> op de </a:t>
            </a:r>
            <a:r>
              <a:rPr lang="en-US" sz="1200" noProof="0" dirty="0" err="1"/>
              <a:t>lange</a:t>
            </a:r>
            <a:r>
              <a:rPr lang="en-US" sz="1200" noProof="0" dirty="0"/>
              <a:t> </a:t>
            </a:r>
            <a:r>
              <a:rPr lang="en-US" sz="1200" noProof="0" dirty="0" err="1"/>
              <a:t>termijn</a:t>
            </a:r>
            <a:r>
              <a:rPr lang="en-US" sz="1200" noProof="0" dirty="0"/>
              <a:t> </a:t>
            </a:r>
            <a:r>
              <a:rPr lang="en-US" sz="1200" noProof="0" dirty="0" err="1"/>
              <a:t>ook</a:t>
            </a:r>
            <a:r>
              <a:rPr lang="en-US" sz="1200" noProof="0" dirty="0"/>
              <a:t> </a:t>
            </a:r>
            <a:r>
              <a:rPr lang="en-US" sz="1200" noProof="0" dirty="0" err="1"/>
              <a:t>potentie</a:t>
            </a:r>
            <a:r>
              <a:rPr lang="en-US" sz="1200" noProof="0" dirty="0"/>
              <a:t>, </a:t>
            </a:r>
            <a:r>
              <a:rPr lang="en-US" sz="1200" noProof="0" dirty="0" err="1"/>
              <a:t>mits</a:t>
            </a:r>
            <a:r>
              <a:rPr lang="en-US" sz="1200" noProof="0" dirty="0"/>
              <a:t> de </a:t>
            </a:r>
            <a:r>
              <a:rPr lang="en-US" sz="1200" noProof="0" dirty="0" err="1"/>
              <a:t>technologie</a:t>
            </a:r>
            <a:r>
              <a:rPr lang="en-US" sz="1200" noProof="0" dirty="0"/>
              <a:t> (object-</a:t>
            </a:r>
            <a:r>
              <a:rPr lang="en-US" sz="1200" noProof="0" dirty="0" err="1"/>
              <a:t>herkenning</a:t>
            </a:r>
            <a:r>
              <a:rPr lang="en-US" sz="1200" noProof="0" dirty="0"/>
              <a:t>) </a:t>
            </a:r>
            <a:r>
              <a:rPr lang="en-US" sz="1200" noProof="0" dirty="0" err="1"/>
              <a:t>aanzienlijk</a:t>
            </a:r>
            <a:r>
              <a:rPr lang="en-US" sz="1200" noProof="0" dirty="0"/>
              <a:t> </a:t>
            </a:r>
            <a:r>
              <a:rPr lang="en-US" sz="1200" noProof="0" dirty="0" err="1"/>
              <a:t>verbeterd</a:t>
            </a:r>
            <a:r>
              <a:rPr lang="en-US" sz="1200" noProof="0" dirty="0"/>
              <a:t> </a:t>
            </a:r>
            <a:r>
              <a:rPr lang="en-US" sz="1200" noProof="0" dirty="0" err="1"/>
              <a:t>wordt</a:t>
            </a:r>
            <a:r>
              <a:rPr lang="en-US" sz="1200" noProof="0" dirty="0"/>
              <a:t>. In </a:t>
            </a:r>
            <a:r>
              <a:rPr lang="en-US" sz="1200" noProof="0" dirty="0" err="1"/>
              <a:t>een</a:t>
            </a:r>
            <a:r>
              <a:rPr lang="en-US" sz="1200" noProof="0" dirty="0"/>
              <a:t> </a:t>
            </a:r>
            <a:r>
              <a:rPr lang="en-US" sz="1200" noProof="0" dirty="0" err="1"/>
              <a:t>discussie</a:t>
            </a:r>
            <a:r>
              <a:rPr lang="en-US" sz="1200" noProof="0" dirty="0"/>
              <a:t> met pop-</a:t>
            </a:r>
            <a:r>
              <a:rPr lang="en-US" sz="1200" noProof="0" dirty="0" err="1"/>
              <a:t>ontwikkelaar</a:t>
            </a:r>
            <a:r>
              <a:rPr lang="en-US" sz="1200" noProof="0" dirty="0"/>
              <a:t> </a:t>
            </a:r>
            <a:r>
              <a:rPr lang="en-US" sz="1200" noProof="0" dirty="0" err="1"/>
              <a:t>Laerdal</a:t>
            </a:r>
            <a:r>
              <a:rPr lang="en-US" sz="1200" noProof="0" dirty="0"/>
              <a:t>, </a:t>
            </a:r>
            <a:r>
              <a:rPr lang="en-US" sz="1200" noProof="0" dirty="0" err="1"/>
              <a:t>zijdelings</a:t>
            </a:r>
            <a:r>
              <a:rPr lang="en-US" sz="1200" noProof="0" dirty="0"/>
              <a:t> </a:t>
            </a:r>
            <a:r>
              <a:rPr lang="en-US" sz="1200" noProof="0" dirty="0" err="1"/>
              <a:t>betrokken</a:t>
            </a:r>
            <a:r>
              <a:rPr lang="en-US" sz="1200" noProof="0" dirty="0"/>
              <a:t> </a:t>
            </a:r>
            <a:r>
              <a:rPr lang="en-US" sz="1200" noProof="0" dirty="0" err="1"/>
              <a:t>bij</a:t>
            </a:r>
            <a:r>
              <a:rPr lang="en-US" sz="1200" noProof="0" dirty="0"/>
              <a:t> het project, </a:t>
            </a:r>
            <a:r>
              <a:rPr lang="en-US" sz="1200" noProof="0" dirty="0" err="1"/>
              <a:t>kwam</a:t>
            </a:r>
            <a:r>
              <a:rPr lang="en-US" sz="1200" noProof="0" dirty="0"/>
              <a:t> </a:t>
            </a:r>
            <a:r>
              <a:rPr lang="en-US" sz="1200" noProof="0" dirty="0" err="1"/>
              <a:t>naar</a:t>
            </a:r>
            <a:r>
              <a:rPr lang="en-US" sz="1200" noProof="0" dirty="0"/>
              <a:t> </a:t>
            </a:r>
            <a:r>
              <a:rPr lang="en-US" sz="1200" noProof="0" dirty="0" err="1"/>
              <a:t>voren</a:t>
            </a:r>
            <a:r>
              <a:rPr lang="en-US" sz="1200" noProof="0" dirty="0"/>
              <a:t> </a:t>
            </a:r>
            <a:r>
              <a:rPr lang="en-US" sz="1200" noProof="0" dirty="0" err="1"/>
              <a:t>dat</a:t>
            </a:r>
            <a:r>
              <a:rPr lang="en-US" sz="1200" noProof="0" dirty="0"/>
              <a:t> de </a:t>
            </a:r>
            <a:r>
              <a:rPr lang="en-US" sz="1200" noProof="0" dirty="0" err="1"/>
              <a:t>huidige</a:t>
            </a:r>
            <a:r>
              <a:rPr lang="en-US" sz="1200" noProof="0" dirty="0"/>
              <a:t> variant op basis van </a:t>
            </a:r>
            <a:r>
              <a:rPr lang="en-US" sz="1200" noProof="0" dirty="0" err="1"/>
              <a:t>ikonen</a:t>
            </a:r>
            <a:r>
              <a:rPr lang="en-US" sz="1200" noProof="0" dirty="0"/>
              <a:t> </a:t>
            </a:r>
            <a:r>
              <a:rPr lang="en-US" sz="1200" noProof="0" dirty="0" err="1"/>
              <a:t>kan</a:t>
            </a:r>
            <a:r>
              <a:rPr lang="en-US" sz="1200" noProof="0" dirty="0"/>
              <a:t> op </a:t>
            </a:r>
            <a:r>
              <a:rPr lang="en-US" sz="1200" noProof="0" dirty="0" err="1"/>
              <a:t>een</a:t>
            </a:r>
            <a:r>
              <a:rPr lang="en-US" sz="1200" noProof="0" dirty="0"/>
              <a:t> </a:t>
            </a:r>
            <a:r>
              <a:rPr lang="en-US" sz="1200" noProof="0" dirty="0" err="1"/>
              <a:t>eenvoudigere</a:t>
            </a:r>
            <a:r>
              <a:rPr lang="en-US" sz="1200" noProof="0" dirty="0"/>
              <a:t> </a:t>
            </a:r>
            <a:r>
              <a:rPr lang="en-US" sz="1200" noProof="0" dirty="0" err="1"/>
              <a:t>wijze</a:t>
            </a:r>
            <a:r>
              <a:rPr lang="en-US" sz="1200" noProof="0" dirty="0"/>
              <a:t> </a:t>
            </a:r>
            <a:r>
              <a:rPr lang="en-US" sz="1200" noProof="0" dirty="0" err="1"/>
              <a:t>uitgevoerd</a:t>
            </a:r>
            <a:r>
              <a:rPr lang="en-US" sz="1200" noProof="0" dirty="0"/>
              <a:t> </a:t>
            </a:r>
            <a:r>
              <a:rPr lang="en-US" sz="1200" noProof="0" dirty="0" err="1"/>
              <a:t>worden</a:t>
            </a:r>
            <a:r>
              <a:rPr lang="en-US" sz="1200" noProof="0" dirty="0"/>
              <a:t>, m.b.t. </a:t>
            </a:r>
            <a:r>
              <a:rPr lang="en-US" sz="1200" noProof="0" dirty="0" err="1"/>
              <a:t>een</a:t>
            </a:r>
            <a:r>
              <a:rPr lang="en-US" sz="1200" noProof="0" dirty="0"/>
              <a:t> monitor </a:t>
            </a:r>
            <a:r>
              <a:rPr lang="en-US" sz="1200" noProof="0" dirty="0" err="1"/>
              <a:t>boven</a:t>
            </a:r>
            <a:r>
              <a:rPr lang="en-US" sz="1200" noProof="0" dirty="0"/>
              <a:t> het bed van de pop, </a:t>
            </a:r>
            <a:r>
              <a:rPr lang="en-US" sz="1200" noProof="0" dirty="0" err="1"/>
              <a:t>en</a:t>
            </a:r>
            <a:r>
              <a:rPr lang="en-US" sz="1200" noProof="0" dirty="0"/>
              <a:t> </a:t>
            </a:r>
            <a:r>
              <a:rPr lang="en-US" sz="1200" noProof="0" dirty="0" err="1"/>
              <a:t>dat</a:t>
            </a:r>
            <a:r>
              <a:rPr lang="en-US" sz="1200" noProof="0" dirty="0"/>
              <a:t> </a:t>
            </a:r>
            <a:r>
              <a:rPr lang="en-US" sz="1200" noProof="0" dirty="0" err="1"/>
              <a:t>dit</a:t>
            </a:r>
            <a:r>
              <a:rPr lang="en-US" sz="1200" noProof="0" dirty="0"/>
              <a:t> </a:t>
            </a:r>
            <a:r>
              <a:rPr lang="en-US" sz="1200" noProof="0" dirty="0" err="1"/>
              <a:t>mogelijk</a:t>
            </a:r>
            <a:r>
              <a:rPr lang="en-US" sz="1200" noProof="0" dirty="0"/>
              <a:t> </a:t>
            </a:r>
            <a:r>
              <a:rPr lang="en-US" sz="1200" noProof="0" dirty="0" err="1"/>
              <a:t>een</a:t>
            </a:r>
            <a:r>
              <a:rPr lang="en-US" sz="1200" noProof="0" dirty="0"/>
              <a:t> </a:t>
            </a:r>
            <a:r>
              <a:rPr lang="en-US" sz="1200" noProof="0" dirty="0" err="1"/>
              <a:t>interessante</a:t>
            </a:r>
            <a:r>
              <a:rPr lang="en-US" sz="1200" noProof="0" dirty="0"/>
              <a:t> "quick win" </a:t>
            </a:r>
            <a:r>
              <a:rPr lang="en-US" sz="1200" noProof="0" dirty="0" err="1"/>
              <a:t>voor</a:t>
            </a:r>
            <a:r>
              <a:rPr lang="en-US" sz="1200" noProof="0" dirty="0"/>
              <a:t> </a:t>
            </a:r>
            <a:r>
              <a:rPr lang="en-US" sz="1200" noProof="0" dirty="0" err="1"/>
              <a:t>Laerdal</a:t>
            </a:r>
            <a:r>
              <a:rPr lang="en-US" sz="1200" noProof="0" dirty="0"/>
              <a:t> is. </a:t>
            </a:r>
          </a:p>
          <a:p>
            <a:endParaRPr lang="en-US" sz="1200" noProof="0" dirty="0"/>
          </a:p>
          <a:p>
            <a:r>
              <a:rPr lang="en-US" sz="1200" noProof="0" dirty="0"/>
              <a:t>Om </a:t>
            </a:r>
            <a:r>
              <a:rPr lang="en-US" sz="1200" noProof="0" dirty="0" err="1"/>
              <a:t>deze</a:t>
            </a:r>
            <a:r>
              <a:rPr lang="en-US" sz="1200" noProof="0" dirty="0"/>
              <a:t> </a:t>
            </a:r>
            <a:r>
              <a:rPr lang="en-US" sz="1200" noProof="0" dirty="0" err="1"/>
              <a:t>redenen</a:t>
            </a:r>
            <a:r>
              <a:rPr lang="en-US" sz="1200" noProof="0" dirty="0"/>
              <a:t> is </a:t>
            </a:r>
            <a:r>
              <a:rPr lang="en-US" sz="1200" noProof="0" dirty="0" err="1"/>
              <a:t>besloten</a:t>
            </a:r>
            <a:r>
              <a:rPr lang="en-US" sz="1200" noProof="0" dirty="0"/>
              <a:t> om </a:t>
            </a:r>
            <a:r>
              <a:rPr lang="en-US" sz="1200" noProof="0" dirty="0" err="1"/>
              <a:t>voor</a:t>
            </a:r>
            <a:r>
              <a:rPr lang="en-US" sz="1200" noProof="0" dirty="0"/>
              <a:t> </a:t>
            </a:r>
            <a:r>
              <a:rPr lang="en-US" sz="1200" noProof="0" dirty="0" err="1"/>
              <a:t>iteratie</a:t>
            </a:r>
            <a:r>
              <a:rPr lang="en-US" sz="1200" noProof="0" dirty="0"/>
              <a:t> 2 over </a:t>
            </a:r>
            <a:r>
              <a:rPr lang="en-US" sz="1200" noProof="0" dirty="0" err="1"/>
              <a:t>te</a:t>
            </a:r>
            <a:r>
              <a:rPr lang="en-US" sz="1200" noProof="0" dirty="0"/>
              <a:t> </a:t>
            </a:r>
            <a:r>
              <a:rPr lang="en-US" sz="1200" noProof="0" dirty="0" err="1"/>
              <a:t>schakelen</a:t>
            </a:r>
            <a:r>
              <a:rPr lang="en-US" sz="1200" noProof="0" dirty="0"/>
              <a:t> </a:t>
            </a:r>
            <a:r>
              <a:rPr lang="en-US" sz="1200" noProof="0" dirty="0" err="1"/>
              <a:t>naar</a:t>
            </a:r>
            <a:r>
              <a:rPr lang="en-US" sz="1200" noProof="0" dirty="0"/>
              <a:t> VR </a:t>
            </a:r>
            <a:r>
              <a:rPr lang="en-US" sz="1200" noProof="0" dirty="0" err="1"/>
              <a:t>technologie</a:t>
            </a:r>
            <a:r>
              <a:rPr lang="en-US" sz="1200" noProof="0" dirty="0"/>
              <a:t> </a:t>
            </a:r>
            <a:r>
              <a:rPr lang="en-US" sz="1200" noProof="0" dirty="0" err="1"/>
              <a:t>en</a:t>
            </a:r>
            <a:r>
              <a:rPr lang="en-US" sz="1200" noProof="0" dirty="0"/>
              <a:t> </a:t>
            </a:r>
            <a:r>
              <a:rPr lang="en-US" sz="1200" noProof="0" dirty="0" err="1"/>
              <a:t>een</a:t>
            </a:r>
            <a:r>
              <a:rPr lang="en-US" sz="1200" noProof="0" dirty="0"/>
              <a:t> </a:t>
            </a:r>
            <a:r>
              <a:rPr lang="en-US" sz="1200" noProof="0" dirty="0" err="1"/>
              <a:t>andere</a:t>
            </a:r>
            <a:r>
              <a:rPr lang="en-US" sz="1200" noProof="0" dirty="0"/>
              <a:t> </a:t>
            </a:r>
            <a:r>
              <a:rPr lang="en-US" sz="1200" noProof="0" dirty="0" err="1"/>
              <a:t>vaardigheidstraining</a:t>
            </a:r>
            <a:r>
              <a:rPr lang="en-US" sz="1200" noProof="0" dirty="0"/>
              <a:t>. In </a:t>
            </a:r>
            <a:r>
              <a:rPr lang="en-US" sz="1200" noProof="0" dirty="0" err="1"/>
              <a:t>dit</a:t>
            </a:r>
            <a:r>
              <a:rPr lang="en-US" sz="1200" noProof="0" dirty="0"/>
              <a:t> </a:t>
            </a:r>
            <a:r>
              <a:rPr lang="en-US" sz="1200" noProof="0" dirty="0" err="1"/>
              <a:t>geval</a:t>
            </a:r>
            <a:r>
              <a:rPr lang="en-US" sz="1200" noProof="0" dirty="0"/>
              <a:t> </a:t>
            </a:r>
            <a:r>
              <a:rPr lang="en-US" sz="1200" noProof="0" dirty="0" err="1"/>
              <a:t>een</a:t>
            </a:r>
            <a:r>
              <a:rPr lang="en-US" sz="1200" noProof="0" dirty="0"/>
              <a:t> </a:t>
            </a:r>
            <a:r>
              <a:rPr lang="en-US" sz="1200" noProof="0" dirty="0" err="1"/>
              <a:t>meer</a:t>
            </a:r>
            <a:r>
              <a:rPr lang="en-US" sz="1200" noProof="0" dirty="0"/>
              <a:t> "</a:t>
            </a:r>
            <a:r>
              <a:rPr lang="en-US" sz="1200" noProof="0" dirty="0" err="1"/>
              <a:t>geisoleerde</a:t>
            </a:r>
            <a:r>
              <a:rPr lang="en-US" sz="1200" noProof="0" dirty="0"/>
              <a:t>" </a:t>
            </a:r>
            <a:r>
              <a:rPr lang="en-US" sz="1200" noProof="0" dirty="0" err="1"/>
              <a:t>vaardigheidstraining</a:t>
            </a:r>
            <a:r>
              <a:rPr lang="en-US" sz="1200" noProof="0" dirty="0"/>
              <a:t>, </a:t>
            </a:r>
            <a:r>
              <a:rPr lang="en-US" sz="1200" noProof="0" dirty="0" err="1"/>
              <a:t>namelijk</a:t>
            </a:r>
            <a:r>
              <a:rPr lang="en-US" sz="1200" noProof="0" dirty="0"/>
              <a:t> het </a:t>
            </a:r>
            <a:r>
              <a:rPr lang="en-US" sz="1200" noProof="0" dirty="0" err="1"/>
              <a:t>inbrengen</a:t>
            </a:r>
            <a:r>
              <a:rPr lang="en-US" sz="1200" noProof="0" dirty="0"/>
              <a:t> van </a:t>
            </a:r>
            <a:r>
              <a:rPr lang="en-US" sz="1200" noProof="0" dirty="0" err="1"/>
              <a:t>een</a:t>
            </a:r>
            <a:r>
              <a:rPr lang="en-US" sz="1200" noProof="0" dirty="0"/>
              <a:t> </a:t>
            </a:r>
            <a:r>
              <a:rPr lang="en-US" sz="1200" noProof="0" dirty="0" err="1"/>
              <a:t>neus-maagsonde</a:t>
            </a:r>
            <a:r>
              <a:rPr lang="en-US" sz="1200" noProof="0" dirty="0"/>
              <a:t> (</a:t>
            </a:r>
            <a:r>
              <a:rPr lang="en-US" sz="1200" noProof="0" dirty="0" err="1"/>
              <a:t>SimMan</a:t>
            </a:r>
            <a:r>
              <a:rPr lang="en-US" sz="1200" noProof="0" dirty="0"/>
              <a:t> is in </a:t>
            </a:r>
            <a:r>
              <a:rPr lang="en-US" sz="1200" noProof="0" dirty="0" err="1"/>
              <a:t>feite</a:t>
            </a:r>
            <a:r>
              <a:rPr lang="en-US" sz="1200" noProof="0" dirty="0"/>
              <a:t> </a:t>
            </a:r>
            <a:r>
              <a:rPr lang="en-US" sz="1200" noProof="0" dirty="0" err="1"/>
              <a:t>een</a:t>
            </a:r>
            <a:r>
              <a:rPr lang="en-US" sz="1200" noProof="0" dirty="0"/>
              <a:t> </a:t>
            </a:r>
            <a:r>
              <a:rPr lang="en-US" sz="1200" noProof="0" dirty="0" err="1"/>
              <a:t>combinatie</a:t>
            </a:r>
            <a:r>
              <a:rPr lang="en-US" sz="1200" noProof="0" dirty="0"/>
              <a:t> van </a:t>
            </a:r>
            <a:r>
              <a:rPr lang="en-US" sz="1200" noProof="0" dirty="0" err="1"/>
              <a:t>communicatieve</a:t>
            </a:r>
            <a:r>
              <a:rPr lang="en-US" sz="1200" noProof="0" dirty="0"/>
              <a:t>/</a:t>
            </a:r>
            <a:r>
              <a:rPr lang="en-US" sz="1200" noProof="0" dirty="0" err="1"/>
              <a:t>samenwerkingsvaardigheden</a:t>
            </a:r>
            <a:r>
              <a:rPr lang="en-US" sz="1200" noProof="0" dirty="0"/>
              <a:t>, </a:t>
            </a:r>
            <a:r>
              <a:rPr lang="en-US" sz="1200" noProof="0" dirty="0" err="1"/>
              <a:t>geneeskundige</a:t>
            </a:r>
            <a:r>
              <a:rPr lang="en-US" sz="1200" noProof="0" dirty="0"/>
              <a:t>/</a:t>
            </a:r>
            <a:r>
              <a:rPr lang="en-US" sz="1200" noProof="0" dirty="0" err="1"/>
              <a:t>anatomische</a:t>
            </a:r>
            <a:r>
              <a:rPr lang="en-US" sz="1200" noProof="0" dirty="0"/>
              <a:t> </a:t>
            </a:r>
            <a:r>
              <a:rPr lang="en-US" sz="1200" noProof="0" dirty="0" err="1"/>
              <a:t>kennis</a:t>
            </a:r>
            <a:r>
              <a:rPr lang="en-US" sz="1200" noProof="0" dirty="0"/>
              <a:t>, </a:t>
            </a:r>
            <a:r>
              <a:rPr lang="en-US" sz="1200" noProof="0" dirty="0" err="1"/>
              <a:t>verpleegtechnische</a:t>
            </a:r>
            <a:r>
              <a:rPr lang="en-US" sz="1200" noProof="0" dirty="0"/>
              <a:t> </a:t>
            </a:r>
            <a:r>
              <a:rPr lang="en-US" sz="1200" noProof="0" dirty="0" err="1"/>
              <a:t>vaardigheidstraining</a:t>
            </a:r>
            <a:r>
              <a:rPr lang="en-US" sz="1200" noProof="0" dirty="0"/>
              <a:t>, </a:t>
            </a:r>
            <a:r>
              <a:rPr lang="en-US" sz="1200" noProof="0" dirty="0" err="1"/>
              <a:t>etc</a:t>
            </a:r>
            <a:r>
              <a:rPr lang="en-US" sz="1200" noProof="0" dirty="0"/>
              <a:t>). Het HBO-V curriculum </a:t>
            </a:r>
            <a:r>
              <a:rPr lang="en-US" sz="1200" noProof="0" dirty="0" err="1"/>
              <a:t>biedt</a:t>
            </a:r>
            <a:r>
              <a:rPr lang="en-US" sz="1200" noProof="0" dirty="0"/>
              <a:t> ca. 20 </a:t>
            </a:r>
            <a:r>
              <a:rPr lang="en-US" sz="1200" noProof="0" dirty="0" err="1"/>
              <a:t>verpleegtechnische</a:t>
            </a:r>
            <a:r>
              <a:rPr lang="en-US" sz="1200" noProof="0" dirty="0"/>
              <a:t> </a:t>
            </a:r>
            <a:r>
              <a:rPr lang="en-US" sz="1200" noProof="0" dirty="0" err="1"/>
              <a:t>vaardigheidstrainingen</a:t>
            </a:r>
            <a:r>
              <a:rPr lang="en-US" sz="1200" noProof="0" dirty="0"/>
              <a:t> (</a:t>
            </a:r>
            <a:r>
              <a:rPr lang="en-US" sz="1200" noProof="0" dirty="0" err="1"/>
              <a:t>aanleggen</a:t>
            </a:r>
            <a:r>
              <a:rPr lang="en-US" sz="1200" noProof="0" dirty="0"/>
              <a:t> </a:t>
            </a:r>
            <a:r>
              <a:rPr lang="en-US" sz="1200" noProof="0" dirty="0" err="1"/>
              <a:t>sonde</a:t>
            </a:r>
            <a:r>
              <a:rPr lang="en-US" sz="1200" noProof="0" dirty="0"/>
              <a:t>, </a:t>
            </a:r>
            <a:r>
              <a:rPr lang="en-US" sz="1200" noProof="0" dirty="0" err="1"/>
              <a:t>bloeddrukmeter</a:t>
            </a:r>
            <a:r>
              <a:rPr lang="en-US" sz="1200" noProof="0" dirty="0"/>
              <a:t>, </a:t>
            </a:r>
            <a:r>
              <a:rPr lang="en-US" sz="1200" noProof="0" dirty="0" err="1"/>
              <a:t>zwachtelen</a:t>
            </a:r>
            <a:r>
              <a:rPr lang="en-US" sz="1200" noProof="0" dirty="0"/>
              <a:t>, </a:t>
            </a:r>
            <a:r>
              <a:rPr lang="en-US" sz="1200" noProof="0" dirty="0" err="1"/>
              <a:t>wondverzorging</a:t>
            </a:r>
            <a:r>
              <a:rPr lang="en-US" sz="1200" noProof="0" dirty="0"/>
              <a:t>, </a:t>
            </a:r>
            <a:r>
              <a:rPr lang="en-US" sz="1200" noProof="0" dirty="0" err="1"/>
              <a:t>etc</a:t>
            </a:r>
            <a:r>
              <a:rPr lang="en-US" sz="1200" noProof="0" dirty="0"/>
              <a:t>) </a:t>
            </a:r>
            <a:r>
              <a:rPr lang="en-US" sz="1200" noProof="0" dirty="0" err="1"/>
              <a:t>en</a:t>
            </a:r>
            <a:r>
              <a:rPr lang="en-US" sz="1200" noProof="0" dirty="0"/>
              <a:t> de </a:t>
            </a:r>
            <a:r>
              <a:rPr lang="en-US" sz="1200" noProof="0" dirty="0" err="1"/>
              <a:t>potentie</a:t>
            </a:r>
            <a:r>
              <a:rPr lang="en-US" sz="1200" noProof="0" dirty="0"/>
              <a:t> van VR </a:t>
            </a:r>
            <a:r>
              <a:rPr lang="en-US" sz="1200" noProof="0" dirty="0" err="1"/>
              <a:t>ter</a:t>
            </a:r>
            <a:r>
              <a:rPr lang="en-US" sz="1200" noProof="0" dirty="0"/>
              <a:t> </a:t>
            </a:r>
            <a:r>
              <a:rPr lang="en-US" sz="1200" noProof="0" dirty="0" err="1"/>
              <a:t>verbetering</a:t>
            </a:r>
            <a:r>
              <a:rPr lang="en-US" sz="1200" noProof="0" dirty="0"/>
              <a:t> van </a:t>
            </a:r>
            <a:r>
              <a:rPr lang="en-US" sz="1200" noProof="0" dirty="0" err="1"/>
              <a:t>deze</a:t>
            </a:r>
            <a:r>
              <a:rPr lang="en-US" sz="1200" noProof="0" dirty="0"/>
              <a:t> </a:t>
            </a:r>
            <a:r>
              <a:rPr lang="en-US" sz="1200" noProof="0" dirty="0" err="1"/>
              <a:t>trainingen</a:t>
            </a:r>
            <a:r>
              <a:rPr lang="en-US" sz="1200" noProof="0" dirty="0"/>
              <a:t> is in </a:t>
            </a:r>
            <a:r>
              <a:rPr lang="en-US" sz="1200" noProof="0" dirty="0" err="1"/>
              <a:t>een</a:t>
            </a:r>
            <a:r>
              <a:rPr lang="en-US" sz="1200" noProof="0" dirty="0"/>
              <a:t> brainstorm </a:t>
            </a:r>
            <a:r>
              <a:rPr lang="en-US" sz="1200" noProof="0" dirty="0" err="1"/>
              <a:t>beoordeeld</a:t>
            </a:r>
            <a:r>
              <a:rPr lang="en-US" sz="1200" noProof="0" dirty="0"/>
              <a:t>. </a:t>
            </a:r>
            <a:r>
              <a:rPr lang="en-US" sz="1200" noProof="0" dirty="0" err="1"/>
              <a:t>Hieruit</a:t>
            </a:r>
            <a:r>
              <a:rPr lang="en-US" sz="1200" noProof="0" dirty="0"/>
              <a:t> </a:t>
            </a:r>
            <a:r>
              <a:rPr lang="en-US" sz="1200" noProof="0" dirty="0" err="1"/>
              <a:t>kwam</a:t>
            </a:r>
            <a:r>
              <a:rPr lang="en-US" sz="1200" noProof="0" dirty="0"/>
              <a:t> </a:t>
            </a:r>
            <a:r>
              <a:rPr lang="en-US" sz="1200" noProof="0" dirty="0" err="1"/>
              <a:t>o.a</a:t>
            </a:r>
            <a:r>
              <a:rPr lang="en-US" sz="1200" noProof="0" dirty="0"/>
              <a:t>. de </a:t>
            </a:r>
            <a:r>
              <a:rPr lang="en-US" sz="1200" noProof="0" dirty="0" err="1"/>
              <a:t>grote</a:t>
            </a:r>
            <a:r>
              <a:rPr lang="en-US" sz="1200" noProof="0" dirty="0"/>
              <a:t> </a:t>
            </a:r>
            <a:r>
              <a:rPr lang="en-US" sz="1200" noProof="0" dirty="0" err="1"/>
              <a:t>potentie</a:t>
            </a:r>
            <a:r>
              <a:rPr lang="en-US" sz="1200" noProof="0" dirty="0"/>
              <a:t> van VR </a:t>
            </a:r>
            <a:r>
              <a:rPr lang="en-US" sz="1200" noProof="0" dirty="0" err="1"/>
              <a:t>voor</a:t>
            </a:r>
            <a:r>
              <a:rPr lang="en-US" sz="1200" noProof="0" dirty="0"/>
              <a:t> </a:t>
            </a:r>
            <a:r>
              <a:rPr lang="en-US" sz="1200" noProof="0" dirty="0" err="1"/>
              <a:t>neusmaagsonde</a:t>
            </a:r>
            <a:r>
              <a:rPr lang="en-US" sz="1200" noProof="0" dirty="0"/>
              <a:t> training </a:t>
            </a:r>
            <a:r>
              <a:rPr lang="en-US" sz="1200" noProof="0" dirty="0" err="1"/>
              <a:t>naar</a:t>
            </a:r>
            <a:r>
              <a:rPr lang="en-US" sz="1200" noProof="0" dirty="0"/>
              <a:t> </a:t>
            </a:r>
            <a:r>
              <a:rPr lang="en-US" sz="1200" noProof="0" dirty="0" err="1"/>
              <a:t>voren</a:t>
            </a:r>
            <a:r>
              <a:rPr lang="en-US" sz="1200" noProof="0" dirty="0"/>
              <a:t>. </a:t>
            </a:r>
            <a:r>
              <a:rPr lang="en-US" sz="1200" noProof="0" dirty="0" err="1"/>
              <a:t>Nederlandse</a:t>
            </a:r>
            <a:r>
              <a:rPr lang="en-US" sz="1200" noProof="0" dirty="0"/>
              <a:t> </a:t>
            </a:r>
            <a:r>
              <a:rPr lang="en-US" sz="1200" noProof="0" dirty="0" err="1"/>
              <a:t>Verpleegkundigen</a:t>
            </a:r>
            <a:r>
              <a:rPr lang="en-US" sz="1200" noProof="0" dirty="0"/>
              <a:t> </a:t>
            </a:r>
            <a:r>
              <a:rPr lang="en-US" sz="1200" noProof="0" dirty="0" err="1"/>
              <a:t>leren</a:t>
            </a:r>
            <a:r>
              <a:rPr lang="en-US" sz="1200" noProof="0" dirty="0"/>
              <a:t> </a:t>
            </a:r>
            <a:r>
              <a:rPr lang="en-US" sz="1200" noProof="0" dirty="0" err="1"/>
              <a:t>deze</a:t>
            </a:r>
            <a:r>
              <a:rPr lang="en-US" sz="1200" noProof="0" dirty="0"/>
              <a:t> </a:t>
            </a:r>
            <a:r>
              <a:rPr lang="en-US" sz="1200" noProof="0" dirty="0" err="1"/>
              <a:t>handeling</a:t>
            </a:r>
            <a:r>
              <a:rPr lang="en-US" sz="1200" noProof="0" dirty="0"/>
              <a:t>, op basis van </a:t>
            </a:r>
            <a:r>
              <a:rPr lang="en-US" sz="1200" noProof="0" dirty="0" err="1"/>
              <a:t>een</a:t>
            </a:r>
            <a:r>
              <a:rPr lang="en-US" sz="1200" noProof="0" dirty="0"/>
              <a:t> </a:t>
            </a:r>
            <a:r>
              <a:rPr lang="en-US" sz="1200" noProof="0" dirty="0" err="1"/>
              <a:t>Nederlands</a:t>
            </a:r>
            <a:r>
              <a:rPr lang="en-US" sz="1200" noProof="0" dirty="0"/>
              <a:t> protocol, </a:t>
            </a:r>
            <a:r>
              <a:rPr lang="en-US" sz="1200" noProof="0" dirty="0" err="1"/>
              <a:t>aan</a:t>
            </a:r>
            <a:r>
              <a:rPr lang="en-US" sz="1200" noProof="0" dirty="0"/>
              <a:t> met </a:t>
            </a:r>
            <a:r>
              <a:rPr lang="en-US" sz="1200" noProof="0" dirty="0" err="1"/>
              <a:t>behulp</a:t>
            </a:r>
            <a:r>
              <a:rPr lang="en-US" sz="1200" noProof="0" dirty="0"/>
              <a:t> van </a:t>
            </a:r>
            <a:r>
              <a:rPr lang="en-US" sz="1200" noProof="0" dirty="0" err="1"/>
              <a:t>een</a:t>
            </a:r>
            <a:r>
              <a:rPr lang="en-US" sz="1200" noProof="0" dirty="0"/>
              <a:t> </a:t>
            </a:r>
            <a:r>
              <a:rPr lang="en-US" sz="1200" noProof="0" dirty="0" err="1"/>
              <a:t>eenvoudige</a:t>
            </a:r>
            <a:r>
              <a:rPr lang="en-US" sz="1200" noProof="0" dirty="0"/>
              <a:t> </a:t>
            </a:r>
            <a:r>
              <a:rPr lang="en-US" sz="1200" noProof="0" dirty="0" err="1"/>
              <a:t>fysieke</a:t>
            </a:r>
            <a:r>
              <a:rPr lang="en-US" sz="1200" noProof="0" dirty="0"/>
              <a:t> </a:t>
            </a:r>
            <a:r>
              <a:rPr lang="en-US" sz="1200" noProof="0" dirty="0" err="1"/>
              <a:t>simulatiepop</a:t>
            </a:r>
            <a:r>
              <a:rPr lang="en-US" sz="1200" noProof="0" dirty="0"/>
              <a:t>. De </a:t>
            </a:r>
            <a:r>
              <a:rPr lang="en-US" sz="1200" noProof="0" dirty="0" err="1"/>
              <a:t>Verpleegkundigen</a:t>
            </a:r>
            <a:r>
              <a:rPr lang="en-US" sz="1200" noProof="0" dirty="0"/>
              <a:t> </a:t>
            </a:r>
            <a:r>
              <a:rPr lang="en-US" sz="1200" noProof="0" dirty="0" err="1"/>
              <a:t>bereiden</a:t>
            </a:r>
            <a:r>
              <a:rPr lang="en-US" sz="1200" noProof="0" dirty="0"/>
              <a:t> </a:t>
            </a:r>
            <a:r>
              <a:rPr lang="en-US" sz="1200" noProof="0" dirty="0" err="1"/>
              <a:t>zich</a:t>
            </a:r>
            <a:r>
              <a:rPr lang="en-US" sz="1200" noProof="0" dirty="0"/>
              <a:t> </a:t>
            </a:r>
            <a:r>
              <a:rPr lang="en-US" sz="1200" noProof="0" dirty="0" err="1"/>
              <a:t>voor</a:t>
            </a:r>
            <a:r>
              <a:rPr lang="en-US" sz="1200" noProof="0" dirty="0"/>
              <a:t> op de training (</a:t>
            </a:r>
            <a:r>
              <a:rPr lang="en-US" sz="1200" noProof="0" dirty="0" err="1"/>
              <a:t>toetsing</a:t>
            </a:r>
            <a:r>
              <a:rPr lang="en-US" sz="1200" noProof="0" dirty="0"/>
              <a:t>) </a:t>
            </a:r>
            <a:r>
              <a:rPr lang="en-US" sz="1200" noProof="0" dirty="0" err="1"/>
              <a:t>d.m.v</a:t>
            </a:r>
            <a:r>
              <a:rPr lang="en-US" sz="1200" noProof="0" dirty="0"/>
              <a:t>. het </a:t>
            </a:r>
            <a:r>
              <a:rPr lang="en-US" sz="1200" noProof="0" dirty="0" err="1"/>
              <a:t>lezen</a:t>
            </a:r>
            <a:r>
              <a:rPr lang="en-US" sz="1200" noProof="0" dirty="0"/>
              <a:t> van </a:t>
            </a:r>
            <a:r>
              <a:rPr lang="en-US" sz="1200" noProof="0" dirty="0" err="1"/>
              <a:t>teksten</a:t>
            </a:r>
            <a:r>
              <a:rPr lang="en-US" sz="1200" noProof="0" dirty="0"/>
              <a:t> </a:t>
            </a:r>
            <a:r>
              <a:rPr lang="en-US" sz="1200" noProof="0" dirty="0" err="1"/>
              <a:t>en</a:t>
            </a:r>
            <a:r>
              <a:rPr lang="en-US" sz="1200" noProof="0" dirty="0"/>
              <a:t> </a:t>
            </a:r>
            <a:r>
              <a:rPr lang="en-US" sz="1200" noProof="0" dirty="0" err="1"/>
              <a:t>bekijken</a:t>
            </a:r>
            <a:r>
              <a:rPr lang="en-US" sz="1200" noProof="0" dirty="0"/>
              <a:t> van </a:t>
            </a:r>
            <a:r>
              <a:rPr lang="en-US" sz="1200" noProof="0" dirty="0" err="1"/>
              <a:t>een</a:t>
            </a:r>
            <a:r>
              <a:rPr lang="en-US" sz="1200" noProof="0" dirty="0"/>
              <a:t> video. De training/</a:t>
            </a:r>
            <a:r>
              <a:rPr lang="en-US" sz="1200" noProof="0" dirty="0" err="1"/>
              <a:t>toetsing</a:t>
            </a:r>
            <a:r>
              <a:rPr lang="en-US" sz="1200" noProof="0" dirty="0"/>
              <a:t> </a:t>
            </a:r>
            <a:r>
              <a:rPr lang="en-US" sz="1200" noProof="0" dirty="0" err="1"/>
              <a:t>vindt</a:t>
            </a:r>
            <a:r>
              <a:rPr lang="en-US" sz="1200" noProof="0" dirty="0"/>
              <a:t> </a:t>
            </a:r>
            <a:r>
              <a:rPr lang="en-US" sz="1200" noProof="0" dirty="0" err="1"/>
              <a:t>vervolgens</a:t>
            </a:r>
            <a:r>
              <a:rPr lang="en-US" sz="1200" noProof="0" dirty="0"/>
              <a:t> </a:t>
            </a:r>
            <a:r>
              <a:rPr lang="en-US" sz="1200" noProof="0" dirty="0" err="1"/>
              <a:t>plaats</a:t>
            </a:r>
            <a:r>
              <a:rPr lang="en-US" sz="1200" noProof="0" dirty="0"/>
              <a:t> in </a:t>
            </a:r>
            <a:r>
              <a:rPr lang="en-US" sz="1200" noProof="0" dirty="0" err="1"/>
              <a:t>een</a:t>
            </a:r>
            <a:r>
              <a:rPr lang="en-US" sz="1200" noProof="0" dirty="0"/>
              <a:t> lab-</a:t>
            </a:r>
            <a:r>
              <a:rPr lang="en-US" sz="1200" noProof="0" dirty="0" err="1"/>
              <a:t>omgeving</a:t>
            </a:r>
            <a:r>
              <a:rPr lang="en-US" sz="1200" noProof="0" dirty="0"/>
              <a:t> </a:t>
            </a:r>
            <a:r>
              <a:rPr lang="en-US" sz="1200" noProof="0" dirty="0" err="1"/>
              <a:t>onder</a:t>
            </a:r>
            <a:r>
              <a:rPr lang="en-US" sz="1200" noProof="0" dirty="0"/>
              <a:t> de </a:t>
            </a:r>
            <a:r>
              <a:rPr lang="en-US" sz="1200" noProof="0" dirty="0" err="1"/>
              <a:t>ogen</a:t>
            </a:r>
            <a:r>
              <a:rPr lang="en-US" sz="1200" noProof="0" dirty="0"/>
              <a:t> van </a:t>
            </a:r>
            <a:r>
              <a:rPr lang="en-US" sz="1200" noProof="0" dirty="0" err="1"/>
              <a:t>een</a:t>
            </a:r>
            <a:r>
              <a:rPr lang="en-US" sz="1200" noProof="0" dirty="0"/>
              <a:t> docent. De </a:t>
            </a:r>
            <a:r>
              <a:rPr lang="en-US" sz="1200" noProof="0" dirty="0" err="1"/>
              <a:t>voorbereiding</a:t>
            </a:r>
            <a:r>
              <a:rPr lang="en-US" sz="1200" noProof="0" dirty="0"/>
              <a:t> op </a:t>
            </a:r>
            <a:r>
              <a:rPr lang="en-US" sz="1200" noProof="0" dirty="0" err="1"/>
              <a:t>deze</a:t>
            </a:r>
            <a:r>
              <a:rPr lang="en-US" sz="1200" noProof="0" dirty="0"/>
              <a:t> training (</a:t>
            </a:r>
            <a:r>
              <a:rPr lang="en-US" sz="1200" noProof="0" dirty="0" err="1"/>
              <a:t>lezen</a:t>
            </a:r>
            <a:r>
              <a:rPr lang="en-US" sz="1200" noProof="0" dirty="0"/>
              <a:t> </a:t>
            </a:r>
            <a:r>
              <a:rPr lang="en-US" sz="1200" noProof="0" dirty="0" err="1"/>
              <a:t>en</a:t>
            </a:r>
            <a:r>
              <a:rPr lang="en-US" sz="1200" noProof="0" dirty="0"/>
              <a:t> video </a:t>
            </a:r>
            <a:r>
              <a:rPr lang="en-US" sz="1200" noProof="0" dirty="0" err="1"/>
              <a:t>kijken</a:t>
            </a:r>
            <a:r>
              <a:rPr lang="en-US" sz="1200" noProof="0" dirty="0"/>
              <a:t> </a:t>
            </a:r>
            <a:r>
              <a:rPr lang="en-US" sz="1200" noProof="0" dirty="0" err="1"/>
              <a:t>i.p.v</a:t>
            </a:r>
            <a:r>
              <a:rPr lang="en-US" sz="1200" noProof="0" dirty="0"/>
              <a:t>. </a:t>
            </a:r>
            <a:r>
              <a:rPr lang="en-US" sz="1200" noProof="0" dirty="0" err="1"/>
              <a:t>actief</a:t>
            </a:r>
            <a:r>
              <a:rPr lang="en-US" sz="1200" noProof="0" dirty="0"/>
              <a:t> </a:t>
            </a:r>
            <a:r>
              <a:rPr lang="en-US" sz="1200" noProof="0" dirty="0" err="1"/>
              <a:t>oefenen</a:t>
            </a:r>
            <a:r>
              <a:rPr lang="en-US" sz="1200" noProof="0" dirty="0"/>
              <a:t>) is non-</a:t>
            </a:r>
            <a:r>
              <a:rPr lang="en-US" sz="1200" noProof="0" dirty="0" err="1"/>
              <a:t>optimaal</a:t>
            </a:r>
            <a:r>
              <a:rPr lang="en-US" sz="1200" noProof="0" dirty="0"/>
              <a:t>, </a:t>
            </a:r>
            <a:r>
              <a:rPr lang="en-US" sz="1200" noProof="0" dirty="0" err="1"/>
              <a:t>waardoor</a:t>
            </a:r>
            <a:r>
              <a:rPr lang="en-US" sz="1200" noProof="0" dirty="0"/>
              <a:t> de training/</a:t>
            </a:r>
            <a:r>
              <a:rPr lang="en-US" sz="1200" noProof="0" dirty="0" err="1"/>
              <a:t>toetsing</a:t>
            </a:r>
            <a:r>
              <a:rPr lang="en-US" sz="1200" noProof="0" dirty="0"/>
              <a:t> in de lab-</a:t>
            </a:r>
            <a:r>
              <a:rPr lang="en-US" sz="1200" noProof="0" dirty="0" err="1"/>
              <a:t>ruimte</a:t>
            </a:r>
            <a:r>
              <a:rPr lang="en-US" sz="1200" noProof="0" dirty="0"/>
              <a:t> (</a:t>
            </a:r>
            <a:r>
              <a:rPr lang="en-US" sz="1200" noProof="0" dirty="0" err="1"/>
              <a:t>relatief</a:t>
            </a:r>
            <a:r>
              <a:rPr lang="en-US" sz="1200" noProof="0" dirty="0"/>
              <a:t> </a:t>
            </a:r>
            <a:r>
              <a:rPr lang="en-US" sz="1200" noProof="0" dirty="0" err="1"/>
              <a:t>duur</a:t>
            </a:r>
            <a:r>
              <a:rPr lang="en-US" sz="1200" noProof="0" dirty="0"/>
              <a:t> </a:t>
            </a:r>
            <a:r>
              <a:rPr lang="en-US" sz="1200" noProof="0" dirty="0" err="1"/>
              <a:t>onderwijs</a:t>
            </a:r>
            <a:r>
              <a:rPr lang="en-US" sz="1200" noProof="0" dirty="0"/>
              <a:t>) </a:t>
            </a:r>
            <a:r>
              <a:rPr lang="en-US" sz="1200" noProof="0" dirty="0" err="1"/>
              <a:t>onnodig</a:t>
            </a:r>
            <a:r>
              <a:rPr lang="en-US" sz="1200" noProof="0" dirty="0"/>
              <a:t> </a:t>
            </a:r>
            <a:r>
              <a:rPr lang="en-US" sz="1200" noProof="0" dirty="0" err="1"/>
              <a:t>lang</a:t>
            </a:r>
            <a:r>
              <a:rPr lang="en-US" sz="1200" noProof="0" dirty="0"/>
              <a:t> </a:t>
            </a:r>
            <a:r>
              <a:rPr lang="en-US" sz="1200" noProof="0" dirty="0" err="1"/>
              <a:t>duurt</a:t>
            </a:r>
            <a:r>
              <a:rPr lang="en-US" sz="1200" noProof="0" dirty="0"/>
              <a:t>. </a:t>
            </a:r>
            <a:r>
              <a:rPr lang="en-US" sz="1200" noProof="0" dirty="0" err="1"/>
              <a:t>Ook</a:t>
            </a:r>
            <a:r>
              <a:rPr lang="en-US" sz="1200" noProof="0" dirty="0"/>
              <a:t> </a:t>
            </a:r>
            <a:r>
              <a:rPr lang="en-US" sz="1200" noProof="0" dirty="0" err="1"/>
              <a:t>geeft</a:t>
            </a:r>
            <a:r>
              <a:rPr lang="en-US" sz="1200" noProof="0" dirty="0"/>
              <a:t> de </a:t>
            </a:r>
            <a:r>
              <a:rPr lang="en-US" sz="1200" noProof="0" dirty="0" err="1"/>
              <a:t>fysieke</a:t>
            </a:r>
            <a:r>
              <a:rPr lang="en-US" sz="1200" noProof="0" dirty="0"/>
              <a:t> </a:t>
            </a:r>
            <a:r>
              <a:rPr lang="en-US" sz="1200" noProof="0" dirty="0" err="1"/>
              <a:t>simulatiepop</a:t>
            </a:r>
            <a:r>
              <a:rPr lang="en-US" sz="1200" noProof="0" dirty="0"/>
              <a:t> </a:t>
            </a:r>
            <a:r>
              <a:rPr lang="en-US" sz="1200" noProof="0" dirty="0" err="1"/>
              <a:t>geen</a:t>
            </a:r>
            <a:r>
              <a:rPr lang="en-US" sz="1200" noProof="0" dirty="0"/>
              <a:t> feedback. </a:t>
            </a:r>
            <a:r>
              <a:rPr lang="en-US" sz="1200" noProof="0" dirty="0" err="1"/>
              <a:t>Bijv</a:t>
            </a:r>
            <a:r>
              <a:rPr lang="en-US" sz="1200" noProof="0" dirty="0"/>
              <a:t>., het </a:t>
            </a:r>
            <a:r>
              <a:rPr lang="en-US" sz="1200" noProof="0" dirty="0" err="1"/>
              <a:t>komt</a:t>
            </a:r>
            <a:r>
              <a:rPr lang="en-US" sz="1200" noProof="0" dirty="0"/>
              <a:t> </a:t>
            </a:r>
            <a:r>
              <a:rPr lang="en-US" sz="1200" noProof="0" dirty="0" err="1"/>
              <a:t>regelmatig</a:t>
            </a:r>
            <a:r>
              <a:rPr lang="en-US" sz="1200" noProof="0" dirty="0"/>
              <a:t> </a:t>
            </a:r>
            <a:r>
              <a:rPr lang="en-US" sz="1200" noProof="0" dirty="0" err="1"/>
              <a:t>voor</a:t>
            </a:r>
            <a:r>
              <a:rPr lang="en-US" sz="1200" noProof="0" dirty="0"/>
              <a:t> </a:t>
            </a:r>
            <a:r>
              <a:rPr lang="en-US" sz="1200" noProof="0" dirty="0" err="1"/>
              <a:t>dat</a:t>
            </a:r>
            <a:r>
              <a:rPr lang="en-US" sz="1200" noProof="0" dirty="0"/>
              <a:t> de </a:t>
            </a:r>
            <a:r>
              <a:rPr lang="en-US" sz="1200" noProof="0" dirty="0" err="1"/>
              <a:t>sonde</a:t>
            </a:r>
            <a:r>
              <a:rPr lang="en-US" sz="1200" noProof="0" dirty="0"/>
              <a:t> </a:t>
            </a:r>
            <a:r>
              <a:rPr lang="en-US" sz="1200" noProof="0" dirty="0" err="1"/>
              <a:t>niet</a:t>
            </a:r>
            <a:r>
              <a:rPr lang="en-US" sz="1200" noProof="0" dirty="0"/>
              <a:t> in de </a:t>
            </a:r>
            <a:r>
              <a:rPr lang="en-US" sz="1200" noProof="0" dirty="0" err="1"/>
              <a:t>longen</a:t>
            </a:r>
            <a:r>
              <a:rPr lang="en-US" sz="1200" noProof="0" dirty="0"/>
              <a:t> </a:t>
            </a:r>
            <a:r>
              <a:rPr lang="en-US" sz="1200" noProof="0" dirty="0" err="1"/>
              <a:t>i.p.v</a:t>
            </a:r>
            <a:r>
              <a:rPr lang="en-US" sz="1200" noProof="0" dirty="0"/>
              <a:t>. in de </a:t>
            </a:r>
            <a:r>
              <a:rPr lang="en-US" sz="1200" noProof="0" dirty="0" err="1"/>
              <a:t>maag</a:t>
            </a:r>
            <a:r>
              <a:rPr lang="en-US" sz="1200" noProof="0" dirty="0"/>
              <a:t> </a:t>
            </a:r>
            <a:r>
              <a:rPr lang="en-US" sz="1200" noProof="0" dirty="0" err="1"/>
              <a:t>beland</a:t>
            </a:r>
            <a:r>
              <a:rPr lang="en-US" sz="1200" noProof="0" dirty="0"/>
              <a:t>. </a:t>
            </a:r>
            <a:r>
              <a:rPr lang="en-US" sz="1200" noProof="0" dirty="0" err="1"/>
              <a:t>Een</a:t>
            </a:r>
            <a:r>
              <a:rPr lang="en-US" sz="1200" noProof="0" dirty="0"/>
              <a:t> </a:t>
            </a:r>
            <a:r>
              <a:rPr lang="en-US" sz="1200" noProof="0" dirty="0" err="1"/>
              <a:t>levende</a:t>
            </a:r>
            <a:r>
              <a:rPr lang="en-US" sz="1200" noProof="0" dirty="0"/>
              <a:t> patient </a:t>
            </a:r>
            <a:r>
              <a:rPr lang="en-US" sz="1200" noProof="0" dirty="0" err="1"/>
              <a:t>zou</a:t>
            </a:r>
            <a:r>
              <a:rPr lang="en-US" sz="1200" noProof="0" dirty="0"/>
              <a:t> </a:t>
            </a:r>
            <a:r>
              <a:rPr lang="en-US" sz="1200" noProof="0" dirty="0" err="1"/>
              <a:t>dan</a:t>
            </a:r>
            <a:r>
              <a:rPr lang="en-US" sz="1200" noProof="0" dirty="0"/>
              <a:t> </a:t>
            </a:r>
            <a:r>
              <a:rPr lang="en-US" sz="1200" noProof="0" dirty="0" err="1"/>
              <a:t>o.a</a:t>
            </a:r>
            <a:r>
              <a:rPr lang="en-US" sz="1200" noProof="0" dirty="0"/>
              <a:t>. </a:t>
            </a:r>
            <a:r>
              <a:rPr lang="en-US" sz="1200" noProof="0" dirty="0" err="1"/>
              <a:t>gaan</a:t>
            </a:r>
            <a:r>
              <a:rPr lang="en-US" sz="1200" noProof="0" dirty="0"/>
              <a:t> </a:t>
            </a:r>
            <a:r>
              <a:rPr lang="en-US" sz="1200" noProof="0" dirty="0" err="1"/>
              <a:t>hoesten</a:t>
            </a:r>
            <a:r>
              <a:rPr lang="en-US" sz="1200" noProof="0" dirty="0"/>
              <a:t>; de pop </a:t>
            </a:r>
            <a:r>
              <a:rPr lang="en-US" sz="1200" noProof="0" dirty="0" err="1"/>
              <a:t>kan</a:t>
            </a:r>
            <a:r>
              <a:rPr lang="en-US" sz="1200" noProof="0" dirty="0"/>
              <a:t> </a:t>
            </a:r>
            <a:r>
              <a:rPr lang="en-US" sz="1200" noProof="0" dirty="0" err="1"/>
              <a:t>dit</a:t>
            </a:r>
            <a:r>
              <a:rPr lang="en-US" sz="1200" noProof="0" dirty="0"/>
              <a:t> </a:t>
            </a:r>
            <a:r>
              <a:rPr lang="en-US" sz="1200" noProof="0" dirty="0" err="1"/>
              <a:t>niet</a:t>
            </a:r>
            <a:r>
              <a:rPr lang="en-US" sz="1200" noProof="0" dirty="0"/>
              <a:t> </a:t>
            </a:r>
            <a:r>
              <a:rPr lang="en-US" sz="1200" noProof="0" dirty="0" err="1"/>
              <a:t>simuleren</a:t>
            </a:r>
            <a:r>
              <a:rPr lang="en-US" sz="1200" noProof="0" dirty="0"/>
              <a:t>. De VR </a:t>
            </a:r>
            <a:r>
              <a:rPr lang="en-US" sz="1200" noProof="0" dirty="0" err="1"/>
              <a:t>neusmaagsonde</a:t>
            </a:r>
            <a:r>
              <a:rPr lang="en-US" sz="1200" noProof="0" dirty="0"/>
              <a:t> training (in </a:t>
            </a:r>
            <a:r>
              <a:rPr lang="en-US" sz="1200" noProof="0" dirty="0" err="1"/>
              <a:t>ontwikkeling</a:t>
            </a:r>
            <a:r>
              <a:rPr lang="en-US" sz="1200" noProof="0" dirty="0"/>
              <a:t>) is </a:t>
            </a:r>
            <a:r>
              <a:rPr lang="en-US" sz="1200" noProof="0" dirty="0" err="1"/>
              <a:t>een</a:t>
            </a:r>
            <a:r>
              <a:rPr lang="en-US" sz="1200" noProof="0" dirty="0"/>
              <a:t> </a:t>
            </a:r>
            <a:r>
              <a:rPr lang="en-US" sz="1200" noProof="0" dirty="0" err="1"/>
              <a:t>beoogde</a:t>
            </a:r>
            <a:r>
              <a:rPr lang="en-US" sz="1200" noProof="0" dirty="0"/>
              <a:t> </a:t>
            </a:r>
            <a:r>
              <a:rPr lang="en-US" sz="1200" noProof="0" dirty="0" err="1"/>
              <a:t>verbetering</a:t>
            </a:r>
            <a:r>
              <a:rPr lang="en-US" sz="1200" noProof="0" dirty="0"/>
              <a:t> van het </a:t>
            </a:r>
            <a:r>
              <a:rPr lang="en-US" sz="1200" noProof="0" dirty="0" err="1"/>
              <a:t>voorbereidingsmateriaal</a:t>
            </a:r>
            <a:r>
              <a:rPr lang="en-US" sz="1200" noProof="0" dirty="0"/>
              <a:t> </a:t>
            </a:r>
            <a:r>
              <a:rPr lang="en-US" sz="1200" noProof="0" dirty="0" err="1"/>
              <a:t>en</a:t>
            </a:r>
            <a:r>
              <a:rPr lang="en-US" sz="1200" noProof="0" dirty="0"/>
              <a:t> </a:t>
            </a:r>
            <a:r>
              <a:rPr lang="en-US" sz="1200" noProof="0" dirty="0" err="1"/>
              <a:t>uitbreiding</a:t>
            </a:r>
            <a:r>
              <a:rPr lang="en-US" sz="1200" noProof="0" dirty="0"/>
              <a:t> qua </a:t>
            </a:r>
            <a:r>
              <a:rPr lang="en-US" sz="1200" noProof="0" dirty="0" err="1"/>
              <a:t>realisme</a:t>
            </a:r>
            <a:r>
              <a:rPr lang="en-US" sz="1200" noProof="0" dirty="0"/>
              <a:t> (het </a:t>
            </a:r>
            <a:r>
              <a:rPr lang="en-US" sz="1200" noProof="0" dirty="0" err="1"/>
              <a:t>mogelijk</a:t>
            </a:r>
            <a:r>
              <a:rPr lang="en-US" sz="1200" noProof="0" dirty="0"/>
              <a:t> </a:t>
            </a:r>
            <a:r>
              <a:rPr lang="en-US" sz="1200" noProof="0" dirty="0" err="1"/>
              <a:t>maken</a:t>
            </a:r>
            <a:r>
              <a:rPr lang="en-US" sz="1200" noProof="0" dirty="0"/>
              <a:t> van extra feedback). Op </a:t>
            </a:r>
            <a:r>
              <a:rPr lang="en-US" sz="1200" noProof="0" dirty="0" err="1"/>
              <a:t>termijn</a:t>
            </a:r>
            <a:r>
              <a:rPr lang="en-US" sz="1200" noProof="0" dirty="0"/>
              <a:t> </a:t>
            </a:r>
            <a:r>
              <a:rPr lang="en-US" sz="1200" noProof="0" dirty="0" err="1"/>
              <a:t>kan</a:t>
            </a:r>
            <a:r>
              <a:rPr lang="en-US" sz="1200" noProof="0" dirty="0"/>
              <a:t> de VR training </a:t>
            </a:r>
            <a:r>
              <a:rPr lang="en-US" sz="1200" noProof="0" dirty="0" err="1"/>
              <a:t>mogelijk</a:t>
            </a:r>
            <a:r>
              <a:rPr lang="en-US" sz="1200" noProof="0" dirty="0"/>
              <a:t> </a:t>
            </a:r>
            <a:r>
              <a:rPr lang="en-US" sz="1200" noProof="0" dirty="0" err="1"/>
              <a:t>ter</a:t>
            </a:r>
            <a:r>
              <a:rPr lang="en-US" sz="1200" noProof="0" dirty="0"/>
              <a:t> </a:t>
            </a:r>
            <a:r>
              <a:rPr lang="en-US" sz="1200" noProof="0" dirty="0" err="1"/>
              <a:t>ondersteuning</a:t>
            </a:r>
            <a:r>
              <a:rPr lang="en-US" sz="1200" noProof="0" dirty="0"/>
              <a:t>/</a:t>
            </a:r>
            <a:r>
              <a:rPr lang="en-US" sz="1200" noProof="0" dirty="0" err="1"/>
              <a:t>vervanging</a:t>
            </a:r>
            <a:r>
              <a:rPr lang="en-US" sz="1200" noProof="0" dirty="0"/>
              <a:t> van de </a:t>
            </a:r>
            <a:r>
              <a:rPr lang="en-US" sz="1200" noProof="0" dirty="0" err="1"/>
              <a:t>toetsing</a:t>
            </a:r>
            <a:r>
              <a:rPr lang="en-US" sz="1200" noProof="0" dirty="0"/>
              <a:t> van </a:t>
            </a:r>
            <a:r>
              <a:rPr lang="en-US" sz="1200" noProof="0" dirty="0" err="1"/>
              <a:t>deze</a:t>
            </a:r>
            <a:r>
              <a:rPr lang="en-US" sz="1200" noProof="0" dirty="0"/>
              <a:t> </a:t>
            </a:r>
            <a:r>
              <a:rPr lang="en-US" sz="1200" noProof="0" dirty="0" err="1"/>
              <a:t>vaardigheid</a:t>
            </a:r>
            <a:r>
              <a:rPr lang="en-US" sz="1200" noProof="0" dirty="0"/>
              <a:t> </a:t>
            </a:r>
            <a:r>
              <a:rPr lang="en-US" sz="1200" noProof="0" dirty="0" err="1"/>
              <a:t>dienen</a:t>
            </a:r>
            <a:r>
              <a:rPr lang="en-US" sz="1200" noProof="0" dirty="0"/>
              <a:t>. </a:t>
            </a:r>
            <a:r>
              <a:rPr lang="en-US" sz="1200" noProof="0" dirty="0" err="1"/>
              <a:t>Deze</a:t>
            </a:r>
            <a:r>
              <a:rPr lang="en-US" sz="1200" noProof="0" dirty="0"/>
              <a:t> VR demonstrator </a:t>
            </a:r>
            <a:r>
              <a:rPr lang="en-US" sz="1200" noProof="0" dirty="0" err="1"/>
              <a:t>gaat</a:t>
            </a:r>
            <a:r>
              <a:rPr lang="en-US" sz="1200" noProof="0" dirty="0"/>
              <a:t> in </a:t>
            </a:r>
            <a:r>
              <a:rPr lang="en-US" sz="1200" noProof="0" dirty="0" err="1"/>
              <a:t>januari</a:t>
            </a:r>
            <a:r>
              <a:rPr lang="en-US" sz="1200" noProof="0" dirty="0"/>
              <a:t> '21 </a:t>
            </a:r>
            <a:r>
              <a:rPr lang="en-US" sz="1200" noProof="0" dirty="0" err="1"/>
              <a:t>kleinschalig</a:t>
            </a:r>
            <a:r>
              <a:rPr lang="en-US" sz="1200" noProof="0" dirty="0"/>
              <a:t> </a:t>
            </a:r>
            <a:r>
              <a:rPr lang="en-US" sz="1200" noProof="0" dirty="0" err="1"/>
              <a:t>geevalueerd</a:t>
            </a:r>
            <a:r>
              <a:rPr lang="en-US" sz="1200" noProof="0" dirty="0"/>
              <a:t> </a:t>
            </a:r>
            <a:r>
              <a:rPr lang="en-US" sz="1200" noProof="0" dirty="0" err="1"/>
              <a:t>worden</a:t>
            </a:r>
            <a:r>
              <a:rPr lang="en-US" sz="1200" noProof="0" dirty="0"/>
              <a:t> met </a:t>
            </a:r>
            <a:r>
              <a:rPr lang="en-US" sz="1200" noProof="0" dirty="0" err="1"/>
              <a:t>medische</a:t>
            </a:r>
            <a:r>
              <a:rPr lang="en-US" sz="1200" noProof="0" dirty="0"/>
              <a:t> professionals van </a:t>
            </a:r>
            <a:r>
              <a:rPr lang="en-US" sz="1200" noProof="0" dirty="0" err="1"/>
              <a:t>Zorggroep</a:t>
            </a:r>
            <a:r>
              <a:rPr lang="en-US" sz="1200" noProof="0" dirty="0"/>
              <a:t> Solis. </a:t>
            </a:r>
            <a:r>
              <a:rPr lang="en-US" sz="1200" noProof="0" dirty="0" err="1"/>
              <a:t>Er</a:t>
            </a:r>
            <a:r>
              <a:rPr lang="en-US" sz="1200" noProof="0" dirty="0"/>
              <a:t> </a:t>
            </a:r>
            <a:r>
              <a:rPr lang="en-US" sz="1200" noProof="0" dirty="0" err="1"/>
              <a:t>lijken</a:t>
            </a:r>
            <a:r>
              <a:rPr lang="en-US" sz="1200" noProof="0" dirty="0"/>
              <a:t> </a:t>
            </a:r>
            <a:r>
              <a:rPr lang="en-US" sz="1200" noProof="0" dirty="0" err="1"/>
              <a:t>enkele</a:t>
            </a:r>
            <a:r>
              <a:rPr lang="en-US" sz="1200" noProof="0" dirty="0"/>
              <a:t> </a:t>
            </a:r>
            <a:r>
              <a:rPr lang="en-US" sz="1200" noProof="0" dirty="0" err="1"/>
              <a:t>verschillen</a:t>
            </a:r>
            <a:r>
              <a:rPr lang="en-US" sz="1200" noProof="0" dirty="0"/>
              <a:t> qua </a:t>
            </a:r>
            <a:r>
              <a:rPr lang="en-US" sz="1200" noProof="0" dirty="0" err="1"/>
              <a:t>gewenste</a:t>
            </a:r>
            <a:r>
              <a:rPr lang="en-US" sz="1200" noProof="0" dirty="0"/>
              <a:t> </a:t>
            </a:r>
            <a:r>
              <a:rPr lang="en-US" sz="1200" noProof="0" dirty="0" err="1"/>
              <a:t>functionaliteit</a:t>
            </a:r>
            <a:r>
              <a:rPr lang="en-US" sz="1200" noProof="0" dirty="0"/>
              <a:t> </a:t>
            </a:r>
            <a:r>
              <a:rPr lang="en-US" sz="1200" noProof="0" dirty="0" err="1"/>
              <a:t>tussen</a:t>
            </a:r>
            <a:r>
              <a:rPr lang="en-US" sz="1200" noProof="0" dirty="0"/>
              <a:t> </a:t>
            </a:r>
            <a:r>
              <a:rPr lang="en-US" sz="1200" noProof="0" dirty="0" err="1"/>
              <a:t>studenten</a:t>
            </a:r>
            <a:r>
              <a:rPr lang="en-US" sz="1200" noProof="0" dirty="0"/>
              <a:t> (training) </a:t>
            </a:r>
            <a:r>
              <a:rPr lang="en-US" sz="1200" noProof="0" dirty="0" err="1"/>
              <a:t>en</a:t>
            </a:r>
            <a:r>
              <a:rPr lang="en-US" sz="1200" noProof="0" dirty="0"/>
              <a:t> professionals (</a:t>
            </a:r>
            <a:r>
              <a:rPr lang="en-US" sz="1200" noProof="0" dirty="0" err="1"/>
              <a:t>hertraining</a:t>
            </a:r>
            <a:r>
              <a:rPr lang="en-US" sz="1200" noProof="0" dirty="0"/>
              <a:t>). </a:t>
            </a:r>
            <a:r>
              <a:rPr lang="en-US" sz="1200" noProof="0" dirty="0" err="1"/>
              <a:t>D.w.z</a:t>
            </a:r>
            <a:r>
              <a:rPr lang="en-US" sz="1200" noProof="0" dirty="0"/>
              <a:t>., het is </a:t>
            </a:r>
            <a:r>
              <a:rPr lang="en-US" sz="1200" noProof="0" dirty="0" err="1"/>
              <a:t>wenselijk</a:t>
            </a:r>
            <a:r>
              <a:rPr lang="en-US" sz="1200" noProof="0" dirty="0"/>
              <a:t> </a:t>
            </a:r>
            <a:r>
              <a:rPr lang="en-US" sz="1200" noProof="0" dirty="0" err="1"/>
              <a:t>dat</a:t>
            </a:r>
            <a:r>
              <a:rPr lang="en-US" sz="1200" noProof="0" dirty="0"/>
              <a:t> de training (mate van detail) </a:t>
            </a:r>
            <a:r>
              <a:rPr lang="en-US" sz="1200" noProof="0" dirty="0" err="1"/>
              <a:t>instelbaar</a:t>
            </a:r>
            <a:r>
              <a:rPr lang="en-US" sz="1200" noProof="0" dirty="0"/>
              <a:t> is </a:t>
            </a:r>
            <a:r>
              <a:rPr lang="en-US" sz="1200" noProof="0" dirty="0" err="1"/>
              <a:t>voor</a:t>
            </a:r>
            <a:r>
              <a:rPr lang="en-US" sz="1200" noProof="0" dirty="0"/>
              <a:t> de trainer.</a:t>
            </a:r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C48BB-3688-458B-BF8A-06D88BAF8674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55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857250" y="4772025"/>
            <a:ext cx="3105150" cy="13128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/>
              <a:buNone/>
              <a:defRPr sz="1800" b="0" i="0" baseline="0">
                <a:solidFill>
                  <a:schemeClr val="bg1"/>
                </a:solidFill>
                <a:latin typeface="Arial"/>
                <a:cs typeface="Helvetica Neue"/>
              </a:defRPr>
            </a:lvl1pPr>
            <a:lvl2pPr marL="742950" indent="-285750" algn="l">
              <a:buClr>
                <a:schemeClr val="tx2">
                  <a:lumMod val="75000"/>
                </a:schemeClr>
              </a:buClr>
              <a:buFont typeface="Arial"/>
              <a:buChar char="•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Helvetica Neue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noProof="0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03722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60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87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8413" y="190420"/>
            <a:ext cx="11136152" cy="48291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ts val="3400"/>
              </a:lnSpc>
              <a:defRPr sz="2400" b="1" i="0" baseline="0">
                <a:solidFill>
                  <a:srgbClr val="E27022"/>
                </a:solidFill>
                <a:latin typeface="Arial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328413" y="847899"/>
            <a:ext cx="11535174" cy="52370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Helvetica Neue"/>
              </a:defRPr>
            </a:lvl1pPr>
            <a:lvl2pPr marL="742950" indent="-285750" algn="l">
              <a:buClr>
                <a:schemeClr val="tx2">
                  <a:lumMod val="75000"/>
                </a:schemeClr>
              </a:buClr>
              <a:buFont typeface="Arial"/>
              <a:buChar char="•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Helvetica Neue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noProof="0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7544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8413" y="190420"/>
            <a:ext cx="11136152" cy="48291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ts val="3400"/>
              </a:lnSpc>
              <a:defRPr sz="2400" b="1" i="0" baseline="0">
                <a:solidFill>
                  <a:srgbClr val="E27022"/>
                </a:solidFill>
                <a:latin typeface="Arial"/>
              </a:defRPr>
            </a:lvl1pPr>
          </a:lstStyle>
          <a:p>
            <a:r>
              <a:rPr lang="nl-NL" noProof="0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77512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59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4" y="213720"/>
            <a:ext cx="11201077" cy="49244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E2702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21" y="981075"/>
            <a:ext cx="11184467" cy="518422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3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8413" y="190420"/>
            <a:ext cx="11136152" cy="48291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ts val="3400"/>
              </a:lnSpc>
              <a:defRPr sz="2400" b="1" i="0" baseline="0">
                <a:solidFill>
                  <a:srgbClr val="E27022"/>
                </a:solidFill>
                <a:latin typeface="Arial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328413" y="847899"/>
            <a:ext cx="11535174" cy="52370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Helvetica Neue"/>
              </a:defRPr>
            </a:lvl1pPr>
            <a:lvl2pPr marL="742950" indent="-285750" algn="l">
              <a:buClr>
                <a:schemeClr val="tx2">
                  <a:lumMod val="75000"/>
                </a:schemeClr>
              </a:buClr>
              <a:buFont typeface="Arial"/>
              <a:buChar char="•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Helvetica Neue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noProof="0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53414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8413" y="190420"/>
            <a:ext cx="11136152" cy="48291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ts val="3400"/>
              </a:lnSpc>
              <a:defRPr sz="2400" b="1" i="0" baseline="0">
                <a:solidFill>
                  <a:srgbClr val="E27022"/>
                </a:solidFill>
                <a:latin typeface="Arial"/>
              </a:defRPr>
            </a:lvl1pPr>
          </a:lstStyle>
          <a:p>
            <a:r>
              <a:rPr lang="nl-NL" noProof="0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30551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7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SI ppt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6"/>
          <a:stretch/>
        </p:blipFill>
        <p:spPr>
          <a:xfrm>
            <a:off x="203196" y="425637"/>
            <a:ext cx="11739342" cy="583739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45" y="1145295"/>
            <a:ext cx="6660000" cy="333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445" y="4647133"/>
            <a:ext cx="6660000" cy="103046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31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SI ppt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499"/>
            <a:ext cx="12192000" cy="43891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429755" y="6539988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BFF6A-ADDB-3849-A86F-A522606776EF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F0E0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F0E0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490" y="10583"/>
            <a:ext cx="60851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3" descr="SI ppt_4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6"/>
          <a:stretch/>
        </p:blipFill>
        <p:spPr>
          <a:xfrm>
            <a:off x="203196" y="425637"/>
            <a:ext cx="11739342" cy="583739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091425"/>
            <a:ext cx="6789939" cy="340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0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SI ppt_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499"/>
            <a:ext cx="12192000" cy="43891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429755" y="6539988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BFF6A-ADDB-3849-A86F-A522606776EF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F0E0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F0E0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490" y="10583"/>
            <a:ext cx="60851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07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70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SI ppt_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499"/>
            <a:ext cx="12192000" cy="43891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429755" y="6539988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fld id="{2E7BFF6A-ADDB-3849-A86F-A522606776EF}" type="slidenum">
              <a:rPr lang="nl-NL" sz="1000" smtClean="0">
                <a:solidFill>
                  <a:srgbClr val="0F0E0E"/>
                </a:solidFill>
                <a:latin typeface="Arial"/>
              </a:rPr>
              <a:pPr algn="r">
                <a:defRPr/>
              </a:pPr>
              <a:t>‹#›</a:t>
            </a:fld>
            <a:endParaRPr lang="nl-NL" sz="1000" dirty="0">
              <a:solidFill>
                <a:srgbClr val="0F0E0E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490" y="10583"/>
            <a:ext cx="60851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56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8" r:id="rId5"/>
    <p:sldLayoutId id="214748369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https://www.youtube.com/embed/rSkDxlVqQjU" TargetMode="External"/><Relationship Id="rId1" Type="http://schemas.openxmlformats.org/officeDocument/2006/relationships/video" Target="https://www.youtube.com/embed/hcbNbnbBKUg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57250" y="5048249"/>
            <a:ext cx="3105150" cy="1036667"/>
          </a:xfrm>
        </p:spPr>
        <p:txBody>
          <a:bodyPr>
            <a:normAutofit/>
          </a:bodyPr>
          <a:lstStyle/>
          <a:p>
            <a:r>
              <a:rPr lang="en-GB" sz="2800" b="1" dirty="0"/>
              <a:t>E-PLM 2.0</a:t>
            </a:r>
          </a:p>
        </p:txBody>
      </p:sp>
      <p:sp>
        <p:nvSpPr>
          <p:cNvPr id="5" name="Tekstvak 3"/>
          <p:cNvSpPr txBox="1"/>
          <p:nvPr/>
        </p:nvSpPr>
        <p:spPr>
          <a:xfrm>
            <a:off x="5042815" y="4557823"/>
            <a:ext cx="672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4.1: </a:t>
            </a:r>
            <a:r>
              <a:rPr lang="nl-N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Disruptive</a:t>
            </a:r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AR/VR </a:t>
            </a:r>
            <a:r>
              <a:rPr lang="en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 Saxion</a:t>
            </a:r>
            <a:endParaRPr lang="nl-N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Eindpresentatie</a:t>
            </a: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6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C86D-A5EB-4269-B3E8-5A9155BCD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Resultaten</a:t>
            </a:r>
            <a:r>
              <a:rPr lang="en-US" dirty="0"/>
              <a:t> – Lessons learned – Best practices details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F14FCE48-F9AB-4D3D-A810-85F2552D4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673332"/>
            <a:ext cx="5978680" cy="297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cbNbnbBKUg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347354" y="3965989"/>
            <a:ext cx="3657600" cy="2057400"/>
          </a:xfrm>
          <a:prstGeom prst="rect">
            <a:avLst/>
          </a:prstGeom>
        </p:spPr>
      </p:pic>
      <p:pic>
        <p:nvPicPr>
          <p:cNvPr id="6" name="rSkDxlVqQjU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345382" y="3965989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1D25-0C5C-434D-9047-E572DF052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Resultaten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F2FA6-B4A5-406F-A302-1F07208C0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412" y="847899"/>
            <a:ext cx="5754108" cy="5237018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400" b="1" dirty="0" err="1"/>
              <a:t>SimSuperMan</a:t>
            </a:r>
            <a:r>
              <a:rPr lang="en-US" sz="2400" b="1" dirty="0"/>
              <a:t> demonstrator: </a:t>
            </a:r>
          </a:p>
          <a:p>
            <a:r>
              <a:rPr lang="en-US" sz="2400" dirty="0" err="1"/>
              <a:t>Vaardigheidstraining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verpleegkundig</a:t>
            </a:r>
            <a:r>
              <a:rPr lang="en-US" sz="2400" dirty="0"/>
              <a:t> </a:t>
            </a:r>
            <a:r>
              <a:rPr lang="en-US" sz="2400" dirty="0" err="1"/>
              <a:t>studenten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professionals </a:t>
            </a:r>
          </a:p>
          <a:p>
            <a:r>
              <a:rPr lang="en-US" sz="2400" dirty="0"/>
              <a:t>in </a:t>
            </a:r>
            <a:r>
              <a:rPr lang="en-US" sz="2400" b="1" dirty="0"/>
              <a:t>Augmented Reality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Nasogastric Tube demonstrator</a:t>
            </a:r>
            <a:r>
              <a:rPr lang="en-US" sz="2400" dirty="0"/>
              <a:t>: </a:t>
            </a:r>
          </a:p>
          <a:p>
            <a:r>
              <a:rPr lang="en-US" sz="2400" dirty="0" err="1"/>
              <a:t>Vaardigheidstraining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verpleegkundig</a:t>
            </a:r>
            <a:r>
              <a:rPr lang="en-US" sz="2400" dirty="0"/>
              <a:t> </a:t>
            </a:r>
            <a:r>
              <a:rPr lang="en-US" sz="2400" dirty="0" err="1"/>
              <a:t>studenten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professionals </a:t>
            </a:r>
          </a:p>
          <a:p>
            <a:r>
              <a:rPr lang="en-US" sz="2400" dirty="0"/>
              <a:t>in </a:t>
            </a:r>
            <a:r>
              <a:rPr lang="en-US" sz="2400" b="1" dirty="0"/>
              <a:t>Virtual Reality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Tijdelijke aanduiding voor inhoud 5" descr="Afbeelding met binnen, persoon, voorzijde, zitten&#10;&#10;Automatisch gegenereerde beschrijving">
            <a:extLst>
              <a:ext uri="{FF2B5EF4-FFF2-40B4-BE49-F238E27FC236}">
                <a16:creationId xmlns:a16="http://schemas.microsoft.com/office/drawing/2014/main" id="{97ED4F0E-A219-4246-843F-C8D25750DE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07" r="8891" b="14878"/>
          <a:stretch/>
        </p:blipFill>
        <p:spPr>
          <a:xfrm>
            <a:off x="6990481" y="1047963"/>
            <a:ext cx="4588494" cy="2208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D798B11-78C1-4D39-AD60-2DFA287D5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941" y="492284"/>
            <a:ext cx="1705986" cy="1174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21A6AFE-1527-46EF-9650-F7440217E8C7}"/>
              </a:ext>
            </a:extLst>
          </p:cNvPr>
          <p:cNvSpPr/>
          <p:nvPr/>
        </p:nvSpPr>
        <p:spPr>
          <a:xfrm>
            <a:off x="7068620" y="1921266"/>
            <a:ext cx="980201" cy="852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256CD01-27FD-433A-8793-33F05B7907ED}"/>
              </a:ext>
            </a:extLst>
          </p:cNvPr>
          <p:cNvSpPr/>
          <p:nvPr/>
        </p:nvSpPr>
        <p:spPr>
          <a:xfrm>
            <a:off x="9737837" y="1119883"/>
            <a:ext cx="390769" cy="260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4C3121E-6CCB-4382-BF9D-63679C3240C6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8048821" y="1250328"/>
            <a:ext cx="1689016" cy="111272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31F68E0-FE35-4D1B-A439-9903065E7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3697" y="4100643"/>
            <a:ext cx="3945278" cy="2215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6E2C9FD-143F-4DE4-8048-69DDF5319B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9931" y="3835421"/>
            <a:ext cx="1626996" cy="996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F26F8570-E785-4AC8-AFB4-BD0F3551BA55}"/>
              </a:ext>
            </a:extLst>
          </p:cNvPr>
          <p:cNvSpPr/>
          <p:nvPr/>
        </p:nvSpPr>
        <p:spPr>
          <a:xfrm>
            <a:off x="9745294" y="4172561"/>
            <a:ext cx="1780915" cy="1190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CEE1993-8CDE-4284-BE82-D2B826A7CDCC}"/>
              </a:ext>
            </a:extLst>
          </p:cNvPr>
          <p:cNvSpPr/>
          <p:nvPr/>
        </p:nvSpPr>
        <p:spPr>
          <a:xfrm>
            <a:off x="8827114" y="4679766"/>
            <a:ext cx="390769" cy="260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E1658758-A2A4-44D9-90CE-B5F796072B82}"/>
              </a:ext>
            </a:extLst>
          </p:cNvPr>
          <p:cNvCxnSpPr>
            <a:cxnSpLocks/>
            <a:stCxn id="15" idx="1"/>
            <a:endCxn id="16" idx="3"/>
          </p:cNvCxnSpPr>
          <p:nvPr/>
        </p:nvCxnSpPr>
        <p:spPr>
          <a:xfrm flipH="1">
            <a:off x="9217883" y="4767836"/>
            <a:ext cx="527411" cy="4237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7">
            <a:extLst>
              <a:ext uri="{FF2B5EF4-FFF2-40B4-BE49-F238E27FC236}">
                <a16:creationId xmlns:a16="http://schemas.microsoft.com/office/drawing/2014/main" id="{D713AEE0-4574-46A4-B3A0-3B3A6D79D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813" y="22313"/>
            <a:ext cx="1340396" cy="66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87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1D25-0C5C-434D-9047-E572DF052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Lessons Learned &amp; best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F2FA6-B4A5-406F-A302-1F07208C0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414" y="847899"/>
            <a:ext cx="6202528" cy="5237018"/>
          </a:xfrm>
        </p:spPr>
        <p:txBody>
          <a:bodyPr>
            <a:normAutofit lnSpcReduction="10000"/>
          </a:bodyPr>
          <a:lstStyle/>
          <a:p>
            <a:r>
              <a:rPr lang="en-US" b="1"/>
              <a:t>SimSuperMan (AR):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Verbetering van SimMan op basis van AR-projecties op pop: object-herkenning Hololens 1 niet nauwkeurig genoeg (bijv screenshot: geprojecteerd braaksel dat uit buik i.p.v. mond komt).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Workaround-oplossing op basis van ikonen: interessant voor pop-ontwikkelaar in alternatieve (non-AR) uitvoeringsvorm. </a:t>
            </a:r>
          </a:p>
          <a:p>
            <a:endParaRPr lang="en-US"/>
          </a:p>
          <a:p>
            <a:endParaRPr lang="en-US"/>
          </a:p>
          <a:p>
            <a:r>
              <a:rPr lang="en-US" b="1"/>
              <a:t>Nasogastric tube (VR):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Overzicht van (veronderstelde) VR-potentie voor verpleegkundige vaardigheidstrainingen binnen het Nederlandse HBO-verpleegkunde curriculum.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Verschil in training (verpleegkunde studenten) vs verplichte periodieke hertraining (professionals) in VR functionaliteit.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Benchmark: bestaande VR oplossingen uit buitenland voldoen niet, vanwege nationale verpleegkundige protocollen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nl-NL"/>
          </a:p>
        </p:txBody>
      </p:sp>
      <p:pic>
        <p:nvPicPr>
          <p:cNvPr id="5" name="Tijdelijke aanduiding voor inhoud 5" descr="Afbeelding met binnen, persoon, voorzijde, zitten&#10;&#10;Automatisch gegenereerde beschrijving">
            <a:extLst>
              <a:ext uri="{FF2B5EF4-FFF2-40B4-BE49-F238E27FC236}">
                <a16:creationId xmlns:a16="http://schemas.microsoft.com/office/drawing/2014/main" id="{B756B070-D4E0-40C9-8CC4-2C8DCBF06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07" r="8891" b="14878"/>
          <a:stretch/>
        </p:blipFill>
        <p:spPr>
          <a:xfrm>
            <a:off x="6990481" y="1047963"/>
            <a:ext cx="4588494" cy="2208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15E77-6F6F-4919-994C-A98CC47A0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941" y="492284"/>
            <a:ext cx="1705986" cy="1174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99DF31C-643E-4754-B8A6-AEF2D9BBFF1F}"/>
              </a:ext>
            </a:extLst>
          </p:cNvPr>
          <p:cNvSpPr/>
          <p:nvPr/>
        </p:nvSpPr>
        <p:spPr>
          <a:xfrm>
            <a:off x="7068620" y="1921266"/>
            <a:ext cx="980201" cy="852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38605AA-3972-4877-AE48-FD9468DD3B4C}"/>
              </a:ext>
            </a:extLst>
          </p:cNvPr>
          <p:cNvSpPr/>
          <p:nvPr/>
        </p:nvSpPr>
        <p:spPr>
          <a:xfrm>
            <a:off x="9737837" y="1119883"/>
            <a:ext cx="390769" cy="260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C17A7C0-A6DB-488E-BBBF-185D8DC93B9E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8048821" y="1250328"/>
            <a:ext cx="1689016" cy="111272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B8EEDE-D0F4-4C33-9F37-1C9448DF6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3697" y="4100643"/>
            <a:ext cx="3945278" cy="2215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37EC1DA-DD1C-4A05-87B0-BB6B3F7F47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9931" y="3835421"/>
            <a:ext cx="1626996" cy="996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9F2AA856-E812-4213-969C-44F2EF365311}"/>
              </a:ext>
            </a:extLst>
          </p:cNvPr>
          <p:cNvSpPr/>
          <p:nvPr/>
        </p:nvSpPr>
        <p:spPr>
          <a:xfrm>
            <a:off x="9745294" y="4172561"/>
            <a:ext cx="1780915" cy="1190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B6659C8-FF75-4D4A-AA09-7240A3E10053}"/>
              </a:ext>
            </a:extLst>
          </p:cNvPr>
          <p:cNvSpPr/>
          <p:nvPr/>
        </p:nvSpPr>
        <p:spPr>
          <a:xfrm>
            <a:off x="8827114" y="4679766"/>
            <a:ext cx="390769" cy="260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0357A7C-C77C-42B9-B467-1A69FCE12277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H="1">
            <a:off x="9217883" y="4767836"/>
            <a:ext cx="527411" cy="4237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7">
            <a:extLst>
              <a:ext uri="{FF2B5EF4-FFF2-40B4-BE49-F238E27FC236}">
                <a16:creationId xmlns:a16="http://schemas.microsoft.com/office/drawing/2014/main" id="{57952694-0C3C-4B2F-8D2B-457EA398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169" y="43386"/>
            <a:ext cx="1340396" cy="66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31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996</Words>
  <Application>Microsoft Office PowerPoint</Application>
  <PresentationFormat>Widescreen</PresentationFormat>
  <Paragraphs>42</Paragraphs>
  <Slides>4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 Neue</vt:lpstr>
      <vt:lpstr>Titel</vt:lpstr>
      <vt:lpstr>2_Aangepast ontwerp</vt:lpstr>
      <vt:lpstr>3_Aangepast ontwerp</vt:lpstr>
      <vt:lpstr>PowerPoint Presentation</vt:lpstr>
      <vt:lpstr>Resultaten – Lessons learned – Best practices details</vt:lpstr>
      <vt:lpstr>Resultaten</vt:lpstr>
      <vt:lpstr>Lessons Learned &amp; best practices</vt:lpstr>
    </vt:vector>
  </TitlesOfParts>
  <Company>inge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 de Wette</dc:creator>
  <cp:lastModifiedBy>Maaike Otten</cp:lastModifiedBy>
  <cp:revision>1025</cp:revision>
  <cp:lastPrinted>2019-12-11T13:52:54Z</cp:lastPrinted>
  <dcterms:created xsi:type="dcterms:W3CDTF">2014-02-24T12:38:34Z</dcterms:created>
  <dcterms:modified xsi:type="dcterms:W3CDTF">2021-01-07T15:55:47Z</dcterms:modified>
</cp:coreProperties>
</file>